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sldIdLst>
    <p:sldId id="2073" r:id="rId2"/>
    <p:sldId id="681" r:id="rId3"/>
    <p:sldId id="2081" r:id="rId4"/>
    <p:sldId id="2088" r:id="rId5"/>
    <p:sldId id="2090" r:id="rId6"/>
    <p:sldId id="256" r:id="rId7"/>
    <p:sldId id="300" r:id="rId8"/>
    <p:sldId id="2089" r:id="rId9"/>
    <p:sldId id="2086" r:id="rId10"/>
    <p:sldId id="684" r:id="rId11"/>
    <p:sldId id="2080" r:id="rId12"/>
    <p:sldId id="2096" r:id="rId13"/>
    <p:sldId id="279" r:id="rId14"/>
    <p:sldId id="267" r:id="rId15"/>
    <p:sldId id="2085" r:id="rId16"/>
    <p:sldId id="2082" r:id="rId17"/>
    <p:sldId id="2094" r:id="rId18"/>
  </p:sldIdLst>
  <p:sldSz cx="18288000" cy="10287000"/>
  <p:notesSz cx="6735763" cy="9866313"/>
  <p:embeddedFontLst>
    <p:embeddedFont>
      <p:font typeface="Aptos Narrow" panose="020B0004020202020204" pitchFamily="34" charset="0"/>
      <p:regular r:id="rId20"/>
      <p:bold r:id="rId21"/>
      <p:italic r:id="rId22"/>
      <p:boldItalic r:id="rId23"/>
    </p:embeddedFont>
    <p:embeddedFont>
      <p:font typeface="Palace Script MT" panose="030303020206070C0B05" pitchFamily="66" charset="0"/>
      <p:italic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E5D7"/>
    <a:srgbClr val="D7E3FA"/>
    <a:srgbClr val="F1F1F1"/>
    <a:srgbClr val="008000"/>
    <a:srgbClr val="00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203347-D29F-4026-A156-4ABE8F444F06}" v="26" dt="2026-07-31T08:54:56.296"/>
    <p1510:client id="{28D2494F-E938-4A0B-9F8B-9FDAE01D6197}" v="5" dt="2026-07-31T04:56:23.263"/>
  </p1510:revLst>
</p1510:revInfo>
</file>

<file path=ppt/tableStyles.xml><?xml version="1.0" encoding="utf-8"?>
<a:tblStyleLst xmlns:a="http://schemas.openxmlformats.org/drawingml/2006/main" def="{5C22544A-7EE6-4342-B048-85BDC9FD1C3A}">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showOutlineIcons="0">
    <p:restoredLeft sz="34587" autoAdjust="0"/>
    <p:restoredTop sz="86375" autoAdjust="0"/>
  </p:normalViewPr>
  <p:slideViewPr>
    <p:cSldViewPr>
      <p:cViewPr varScale="1">
        <p:scale>
          <a:sx n="41" d="100"/>
          <a:sy n="41" d="100"/>
        </p:scale>
        <p:origin x="24" y="24"/>
      </p:cViewPr>
      <p:guideLst>
        <p:guide orient="horz" pos="2160"/>
        <p:guide pos="2880"/>
      </p:guideLst>
    </p:cSldViewPr>
  </p:slideViewPr>
  <p:outlineViewPr>
    <p:cViewPr>
      <p:scale>
        <a:sx n="33" d="100"/>
        <a:sy n="33" d="100"/>
      </p:scale>
      <p:origin x="0" y="-608"/>
    </p:cViewPr>
  </p:outlineViewPr>
  <p:notesTextViewPr>
    <p:cViewPr>
      <p:scale>
        <a:sx n="100" d="100"/>
        <a:sy n="100" d="100"/>
      </p:scale>
      <p:origin x="0" y="0"/>
    </p:cViewPr>
  </p:notesTextViewPr>
  <p:sorterViewPr>
    <p:cViewPr varScale="1">
      <p:scale>
        <a:sx n="1" d="1"/>
        <a:sy n="1" d="1"/>
      </p:scale>
      <p:origin x="0" y="-845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era Yadav" userId="19c86c4f-1ca8-42d6-a3ab-57991d6ef900" providerId="ADAL" clId="{16203347-D29F-4026-A156-4ABE8F444F06}"/>
    <pc:docChg chg="undo custSel addSld delSld modSld modMainMaster">
      <pc:chgData name="Meera Yadav" userId="19c86c4f-1ca8-42d6-a3ab-57991d6ef900" providerId="ADAL" clId="{16203347-D29F-4026-A156-4ABE8F444F06}" dt="2026-07-31T08:55:17.475" v="41" actId="2696"/>
      <pc:docMkLst>
        <pc:docMk/>
      </pc:docMkLst>
      <pc:sldChg chg="add">
        <pc:chgData name="Meera Yadav" userId="19c86c4f-1ca8-42d6-a3ab-57991d6ef900" providerId="ADAL" clId="{16203347-D29F-4026-A156-4ABE8F444F06}" dt="2026-07-31T07:14:38.461" v="3"/>
        <pc:sldMkLst>
          <pc:docMk/>
          <pc:sldMk cId="1132440898" sldId="256"/>
        </pc:sldMkLst>
      </pc:sldChg>
      <pc:sldChg chg="delSp mod">
        <pc:chgData name="Meera Yadav" userId="19c86c4f-1ca8-42d6-a3ab-57991d6ef900" providerId="ADAL" clId="{16203347-D29F-4026-A156-4ABE8F444F06}" dt="2026-07-31T07:16:27.841" v="13" actId="478"/>
        <pc:sldMkLst>
          <pc:docMk/>
          <pc:sldMk cId="0" sldId="267"/>
        </pc:sldMkLst>
        <pc:spChg chg="del">
          <ac:chgData name="Meera Yadav" userId="19c86c4f-1ca8-42d6-a3ab-57991d6ef900" providerId="ADAL" clId="{16203347-D29F-4026-A156-4ABE8F444F06}" dt="2026-07-31T07:16:27.841" v="13" actId="478"/>
          <ac:spMkLst>
            <pc:docMk/>
            <pc:sldMk cId="0" sldId="267"/>
            <ac:spMk id="2" creationId="{00000000-0000-0000-0000-000000000000}"/>
          </ac:spMkLst>
        </pc:spChg>
      </pc:sldChg>
      <pc:sldChg chg="modSp mod setBg">
        <pc:chgData name="Meera Yadav" userId="19c86c4f-1ca8-42d6-a3ab-57991d6ef900" providerId="ADAL" clId="{16203347-D29F-4026-A156-4ABE8F444F06}" dt="2026-07-31T07:18:05.198" v="22"/>
        <pc:sldMkLst>
          <pc:docMk/>
          <pc:sldMk cId="377596337" sldId="681"/>
        </pc:sldMkLst>
        <pc:spChg chg="mod">
          <ac:chgData name="Meera Yadav" userId="19c86c4f-1ca8-42d6-a3ab-57991d6ef900" providerId="ADAL" clId="{16203347-D29F-4026-A156-4ABE8F444F06}" dt="2026-07-31T07:15:23.774" v="7" actId="6549"/>
          <ac:spMkLst>
            <pc:docMk/>
            <pc:sldMk cId="377596337" sldId="681"/>
            <ac:spMk id="9" creationId="{8AB7C21D-FDA9-54A4-E657-B2C6F7E16C1A}"/>
          </ac:spMkLst>
        </pc:spChg>
        <pc:graphicFrameChg chg="modGraphic">
          <ac:chgData name="Meera Yadav" userId="19c86c4f-1ca8-42d6-a3ab-57991d6ef900" providerId="ADAL" clId="{16203347-D29F-4026-A156-4ABE8F444F06}" dt="2026-07-31T07:17:36.976" v="20" actId="12385"/>
          <ac:graphicFrameMkLst>
            <pc:docMk/>
            <pc:sldMk cId="377596337" sldId="681"/>
            <ac:graphicFrameMk id="3" creationId="{EAE536CD-E9DB-B03E-F3F7-123885F1316D}"/>
          </ac:graphicFrameMkLst>
        </pc:graphicFrameChg>
      </pc:sldChg>
      <pc:sldChg chg="setBg">
        <pc:chgData name="Meera Yadav" userId="19c86c4f-1ca8-42d6-a3ab-57991d6ef900" providerId="ADAL" clId="{16203347-D29F-4026-A156-4ABE8F444F06}" dt="2026-07-31T07:18:05.198" v="22"/>
        <pc:sldMkLst>
          <pc:docMk/>
          <pc:sldMk cId="1831106814" sldId="2073"/>
        </pc:sldMkLst>
      </pc:sldChg>
      <pc:sldChg chg="del">
        <pc:chgData name="Meera Yadav" userId="19c86c4f-1ca8-42d6-a3ab-57991d6ef900" providerId="ADAL" clId="{16203347-D29F-4026-A156-4ABE8F444F06}" dt="2026-07-31T08:55:17.475" v="41" actId="2696"/>
        <pc:sldMkLst>
          <pc:docMk/>
          <pc:sldMk cId="1651406753" sldId="2079"/>
        </pc:sldMkLst>
      </pc:sldChg>
      <pc:sldChg chg="modSp">
        <pc:chgData name="Meera Yadav" userId="19c86c4f-1ca8-42d6-a3ab-57991d6ef900" providerId="ADAL" clId="{16203347-D29F-4026-A156-4ABE8F444F06}" dt="2026-07-31T08:54:56.296" v="40" actId="20577"/>
        <pc:sldMkLst>
          <pc:docMk/>
          <pc:sldMk cId="1951504896" sldId="2080"/>
        </pc:sldMkLst>
        <pc:graphicFrameChg chg="mod">
          <ac:chgData name="Meera Yadav" userId="19c86c4f-1ca8-42d6-a3ab-57991d6ef900" providerId="ADAL" clId="{16203347-D29F-4026-A156-4ABE8F444F06}" dt="2026-07-31T08:54:56.296" v="40" actId="20577"/>
          <ac:graphicFrameMkLst>
            <pc:docMk/>
            <pc:sldMk cId="1951504896" sldId="2080"/>
            <ac:graphicFrameMk id="10" creationId="{5A204B1D-B125-D346-1FB8-8A1F1D266C11}"/>
          </ac:graphicFrameMkLst>
        </pc:graphicFrameChg>
      </pc:sldChg>
      <pc:sldChg chg="addSp delSp modSp mod">
        <pc:chgData name="Meera Yadav" userId="19c86c4f-1ca8-42d6-a3ab-57991d6ef900" providerId="ADAL" clId="{16203347-D29F-4026-A156-4ABE8F444F06}" dt="2026-07-31T07:15:32.037" v="11" actId="20577"/>
        <pc:sldMkLst>
          <pc:docMk/>
          <pc:sldMk cId="3247421658" sldId="2081"/>
        </pc:sldMkLst>
        <pc:spChg chg="mod">
          <ac:chgData name="Meera Yadav" userId="19c86c4f-1ca8-42d6-a3ab-57991d6ef900" providerId="ADAL" clId="{16203347-D29F-4026-A156-4ABE8F444F06}" dt="2026-07-31T07:15:32.037" v="11" actId="20577"/>
          <ac:spMkLst>
            <pc:docMk/>
            <pc:sldMk cId="3247421658" sldId="2081"/>
            <ac:spMk id="172" creationId="{AB587380-C238-BAB0-9697-C1C166914B6C}"/>
          </ac:spMkLst>
        </pc:spChg>
        <pc:grpChg chg="add del mod">
          <ac:chgData name="Meera Yadav" userId="19c86c4f-1ca8-42d6-a3ab-57991d6ef900" providerId="ADAL" clId="{16203347-D29F-4026-A156-4ABE8F444F06}" dt="2026-07-31T06:29:48.523" v="1" actId="165"/>
          <ac:grpSpMkLst>
            <pc:docMk/>
            <pc:sldMk cId="3247421658" sldId="2081"/>
            <ac:grpSpMk id="3" creationId="{ABE10D90-6A89-FE66-928D-F7DFC526D6D8}"/>
          </ac:grpSpMkLst>
        </pc:grpChg>
        <pc:picChg chg="mod topLvl">
          <ac:chgData name="Meera Yadav" userId="19c86c4f-1ca8-42d6-a3ab-57991d6ef900" providerId="ADAL" clId="{16203347-D29F-4026-A156-4ABE8F444F06}" dt="2026-07-31T06:29:48.523" v="1" actId="165"/>
          <ac:picMkLst>
            <pc:docMk/>
            <pc:sldMk cId="3247421658" sldId="2081"/>
            <ac:picMk id="2" creationId="{C246C509-0FD7-AA78-7EBC-7B220F2C6324}"/>
          </ac:picMkLst>
        </pc:picChg>
        <pc:picChg chg="mod topLvl">
          <ac:chgData name="Meera Yadav" userId="19c86c4f-1ca8-42d6-a3ab-57991d6ef900" providerId="ADAL" clId="{16203347-D29F-4026-A156-4ABE8F444F06}" dt="2026-07-31T06:29:48.523" v="1" actId="165"/>
          <ac:picMkLst>
            <pc:docMk/>
            <pc:sldMk cId="3247421658" sldId="2081"/>
            <ac:picMk id="4" creationId="{3586EFC9-D22D-5695-32A6-2FD4BC92BE05}"/>
          </ac:picMkLst>
        </pc:picChg>
        <pc:cxnChg chg="mod topLvl">
          <ac:chgData name="Meera Yadav" userId="19c86c4f-1ca8-42d6-a3ab-57991d6ef900" providerId="ADAL" clId="{16203347-D29F-4026-A156-4ABE8F444F06}" dt="2026-07-31T06:29:48.523" v="1" actId="165"/>
          <ac:cxnSpMkLst>
            <pc:docMk/>
            <pc:sldMk cId="3247421658" sldId="2081"/>
            <ac:cxnSpMk id="5" creationId="{4561E593-55C1-6236-84DC-8B12C26DC22B}"/>
          </ac:cxnSpMkLst>
        </pc:cxnChg>
      </pc:sldChg>
      <pc:sldChg chg="modSp mod">
        <pc:chgData name="Meera Yadav" userId="19c86c4f-1ca8-42d6-a3ab-57991d6ef900" providerId="ADAL" clId="{16203347-D29F-4026-A156-4ABE8F444F06}" dt="2026-07-31T07:15:13.962" v="5" actId="6549"/>
        <pc:sldMkLst>
          <pc:docMk/>
          <pc:sldMk cId="30074532" sldId="2088"/>
        </pc:sldMkLst>
        <pc:spChg chg="mod">
          <ac:chgData name="Meera Yadav" userId="19c86c4f-1ca8-42d6-a3ab-57991d6ef900" providerId="ADAL" clId="{16203347-D29F-4026-A156-4ABE8F444F06}" dt="2026-07-31T07:15:13.962" v="5" actId="6549"/>
          <ac:spMkLst>
            <pc:docMk/>
            <pc:sldMk cId="30074532" sldId="2088"/>
            <ac:spMk id="9" creationId="{046EA74E-CDA7-AE4D-4F93-507CEFCA1737}"/>
          </ac:spMkLst>
        </pc:spChg>
      </pc:sldChg>
      <pc:sldChg chg="modSp mod setBg">
        <pc:chgData name="Meera Yadav" userId="19c86c4f-1ca8-42d6-a3ab-57991d6ef900" providerId="ADAL" clId="{16203347-D29F-4026-A156-4ABE8F444F06}" dt="2026-07-31T07:18:05.198" v="22"/>
        <pc:sldMkLst>
          <pc:docMk/>
          <pc:sldMk cId="2695223883" sldId="2090"/>
        </pc:sldMkLst>
        <pc:spChg chg="mod">
          <ac:chgData name="Meera Yadav" userId="19c86c4f-1ca8-42d6-a3ab-57991d6ef900" providerId="ADAL" clId="{16203347-D29F-4026-A156-4ABE8F444F06}" dt="2026-07-31T07:15:40.944" v="12" actId="20577"/>
          <ac:spMkLst>
            <pc:docMk/>
            <pc:sldMk cId="2695223883" sldId="2090"/>
            <ac:spMk id="172" creationId="{28F39D22-8DBA-1FFE-5D0F-0911D40BEB97}"/>
          </ac:spMkLst>
        </pc:spChg>
      </pc:sldChg>
      <pc:sldChg chg="del">
        <pc:chgData name="Meera Yadav" userId="19c86c4f-1ca8-42d6-a3ab-57991d6ef900" providerId="ADAL" clId="{16203347-D29F-4026-A156-4ABE8F444F06}" dt="2026-07-31T07:14:23.810" v="2" actId="2696"/>
        <pc:sldMkLst>
          <pc:docMk/>
          <pc:sldMk cId="1884515131" sldId="2091"/>
        </pc:sldMkLst>
      </pc:sldChg>
      <pc:sldMasterChg chg="setBg modSldLayout">
        <pc:chgData name="Meera Yadav" userId="19c86c4f-1ca8-42d6-a3ab-57991d6ef900" providerId="ADAL" clId="{16203347-D29F-4026-A156-4ABE8F444F06}" dt="2026-07-31T07:18:05.198" v="22"/>
        <pc:sldMasterMkLst>
          <pc:docMk/>
          <pc:sldMasterMk cId="0" sldId="2147483648"/>
        </pc:sldMasterMkLst>
        <pc:sldLayoutChg chg="setBg">
          <pc:chgData name="Meera Yadav" userId="19c86c4f-1ca8-42d6-a3ab-57991d6ef900" providerId="ADAL" clId="{16203347-D29F-4026-A156-4ABE8F444F06}" dt="2026-07-31T07:18:05.198" v="22"/>
          <pc:sldLayoutMkLst>
            <pc:docMk/>
            <pc:sldMasterMk cId="0" sldId="2147483648"/>
            <pc:sldLayoutMk cId="0" sldId="2147483649"/>
          </pc:sldLayoutMkLst>
        </pc:sldLayoutChg>
        <pc:sldLayoutChg chg="setBg">
          <pc:chgData name="Meera Yadav" userId="19c86c4f-1ca8-42d6-a3ab-57991d6ef900" providerId="ADAL" clId="{16203347-D29F-4026-A156-4ABE8F444F06}" dt="2026-07-31T07:18:05.198" v="22"/>
          <pc:sldLayoutMkLst>
            <pc:docMk/>
            <pc:sldMasterMk cId="0" sldId="2147483648"/>
            <pc:sldLayoutMk cId="0" sldId="2147483650"/>
          </pc:sldLayoutMkLst>
        </pc:sldLayoutChg>
        <pc:sldLayoutChg chg="setBg">
          <pc:chgData name="Meera Yadav" userId="19c86c4f-1ca8-42d6-a3ab-57991d6ef900" providerId="ADAL" clId="{16203347-D29F-4026-A156-4ABE8F444F06}" dt="2026-07-31T07:18:05.198" v="22"/>
          <pc:sldLayoutMkLst>
            <pc:docMk/>
            <pc:sldMasterMk cId="0" sldId="2147483648"/>
            <pc:sldLayoutMk cId="0" sldId="2147483651"/>
          </pc:sldLayoutMkLst>
        </pc:sldLayoutChg>
        <pc:sldLayoutChg chg="setBg">
          <pc:chgData name="Meera Yadav" userId="19c86c4f-1ca8-42d6-a3ab-57991d6ef900" providerId="ADAL" clId="{16203347-D29F-4026-A156-4ABE8F444F06}" dt="2026-07-31T07:18:05.198" v="22"/>
          <pc:sldLayoutMkLst>
            <pc:docMk/>
            <pc:sldMasterMk cId="0" sldId="2147483648"/>
            <pc:sldLayoutMk cId="0" sldId="2147483652"/>
          </pc:sldLayoutMkLst>
        </pc:sldLayoutChg>
        <pc:sldLayoutChg chg="setBg">
          <pc:chgData name="Meera Yadav" userId="19c86c4f-1ca8-42d6-a3ab-57991d6ef900" providerId="ADAL" clId="{16203347-D29F-4026-A156-4ABE8F444F06}" dt="2026-07-31T07:18:05.198" v="22"/>
          <pc:sldLayoutMkLst>
            <pc:docMk/>
            <pc:sldMasterMk cId="0" sldId="2147483648"/>
            <pc:sldLayoutMk cId="0" sldId="2147483653"/>
          </pc:sldLayoutMkLst>
        </pc:sldLayoutChg>
        <pc:sldLayoutChg chg="setBg">
          <pc:chgData name="Meera Yadav" userId="19c86c4f-1ca8-42d6-a3ab-57991d6ef900" providerId="ADAL" clId="{16203347-D29F-4026-A156-4ABE8F444F06}" dt="2026-07-31T07:18:05.198" v="22"/>
          <pc:sldLayoutMkLst>
            <pc:docMk/>
            <pc:sldMasterMk cId="0" sldId="2147483648"/>
            <pc:sldLayoutMk cId="0" sldId="2147483654"/>
          </pc:sldLayoutMkLst>
        </pc:sldLayoutChg>
        <pc:sldLayoutChg chg="setBg">
          <pc:chgData name="Meera Yadav" userId="19c86c4f-1ca8-42d6-a3ab-57991d6ef900" providerId="ADAL" clId="{16203347-D29F-4026-A156-4ABE8F444F06}" dt="2026-07-31T07:18:05.198" v="22"/>
          <pc:sldLayoutMkLst>
            <pc:docMk/>
            <pc:sldMasterMk cId="0" sldId="2147483648"/>
            <pc:sldLayoutMk cId="0" sldId="2147483655"/>
          </pc:sldLayoutMkLst>
        </pc:sldLayoutChg>
        <pc:sldLayoutChg chg="setBg">
          <pc:chgData name="Meera Yadav" userId="19c86c4f-1ca8-42d6-a3ab-57991d6ef900" providerId="ADAL" clId="{16203347-D29F-4026-A156-4ABE8F444F06}" dt="2026-07-31T07:18:05.198" v="22"/>
          <pc:sldLayoutMkLst>
            <pc:docMk/>
            <pc:sldMasterMk cId="0" sldId="2147483648"/>
            <pc:sldLayoutMk cId="0" sldId="2147483656"/>
          </pc:sldLayoutMkLst>
        </pc:sldLayoutChg>
        <pc:sldLayoutChg chg="setBg">
          <pc:chgData name="Meera Yadav" userId="19c86c4f-1ca8-42d6-a3ab-57991d6ef900" providerId="ADAL" clId="{16203347-D29F-4026-A156-4ABE8F444F06}" dt="2026-07-31T07:18:05.198" v="22"/>
          <pc:sldLayoutMkLst>
            <pc:docMk/>
            <pc:sldMasterMk cId="0" sldId="2147483648"/>
            <pc:sldLayoutMk cId="0" sldId="2147483657"/>
          </pc:sldLayoutMkLst>
        </pc:sldLayoutChg>
        <pc:sldLayoutChg chg="setBg">
          <pc:chgData name="Meera Yadav" userId="19c86c4f-1ca8-42d6-a3ab-57991d6ef900" providerId="ADAL" clId="{16203347-D29F-4026-A156-4ABE8F444F06}" dt="2026-07-31T07:18:05.198" v="22"/>
          <pc:sldLayoutMkLst>
            <pc:docMk/>
            <pc:sldMasterMk cId="0" sldId="2147483648"/>
            <pc:sldLayoutMk cId="0" sldId="2147483658"/>
          </pc:sldLayoutMkLst>
        </pc:sldLayoutChg>
        <pc:sldLayoutChg chg="setBg">
          <pc:chgData name="Meera Yadav" userId="19c86c4f-1ca8-42d6-a3ab-57991d6ef900" providerId="ADAL" clId="{16203347-D29F-4026-A156-4ABE8F444F06}" dt="2026-07-31T07:18:05.198" v="22"/>
          <pc:sldLayoutMkLst>
            <pc:docMk/>
            <pc:sldMasterMk cId="0" sldId="2147483648"/>
            <pc:sldLayoutMk cId="0" sldId="2147483659"/>
          </pc:sldLayoutMkLst>
        </pc:sldLayoutChg>
        <pc:sldLayoutChg chg="setBg">
          <pc:chgData name="Meera Yadav" userId="19c86c4f-1ca8-42d6-a3ab-57991d6ef900" providerId="ADAL" clId="{16203347-D29F-4026-A156-4ABE8F444F06}" dt="2026-07-31T07:18:05.198" v="22"/>
          <pc:sldLayoutMkLst>
            <pc:docMk/>
            <pc:sldMasterMk cId="0" sldId="2147483648"/>
            <pc:sldLayoutMk cId="2056729536" sldId="2147483660"/>
          </pc:sldLayoutMkLst>
        </pc:sldLayoutChg>
      </pc:sldMaster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s>
</file>

<file path=ppt/diagrams/_rels/data3.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diagrams/_rels/data8.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s>
</file>

<file path=ppt/diagrams/_rels/drawing3.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diagrams/_rels/drawing8.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357AAE-73D3-4CE4-B57C-FB46CA479429}"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A8A46D98-6385-4398-8006-CCEA12A261F8}">
      <dgm:prSet custT="1"/>
      <dgm:spPr/>
      <dgm:t>
        <a:bodyPr/>
        <a:lstStyle/>
        <a:p>
          <a:pPr>
            <a:lnSpc>
              <a:spcPts val="4600"/>
            </a:lnSpc>
            <a:spcBef>
              <a:spcPts val="600"/>
            </a:spcBef>
            <a:spcAft>
              <a:spcPts val="600"/>
            </a:spcAft>
          </a:pPr>
          <a:r>
            <a:rPr lang="en-IN" sz="3200" dirty="0">
              <a:latin typeface="Aptos Display" panose="020B0004020202020204" pitchFamily="34" charset="0"/>
            </a:rPr>
            <a:t>1. Community Connect (CSOs as First-Mile Partners): Leverages trusted local CSOs to mobilize communities and drive grassroots action.</a:t>
          </a:r>
          <a:endParaRPr lang="en-US" sz="3200" dirty="0">
            <a:latin typeface="Aptos Display" panose="020B0004020202020204" pitchFamily="34" charset="0"/>
          </a:endParaRPr>
        </a:p>
      </dgm:t>
    </dgm:pt>
    <dgm:pt modelId="{8C7738F3-7DA4-47E7-9F77-52B3A9EEE769}" type="parTrans" cxnId="{35B650AB-8536-4106-9045-0ECBE11DE3B4}">
      <dgm:prSet/>
      <dgm:spPr/>
      <dgm:t>
        <a:bodyPr/>
        <a:lstStyle/>
        <a:p>
          <a:pPr>
            <a:lnSpc>
              <a:spcPts val="4600"/>
            </a:lnSpc>
            <a:spcBef>
              <a:spcPts val="600"/>
            </a:spcBef>
            <a:spcAft>
              <a:spcPts val="600"/>
            </a:spcAft>
          </a:pPr>
          <a:endParaRPr lang="en-US" sz="2000">
            <a:latin typeface="Aptos Display" panose="020B0004020202020204" pitchFamily="34" charset="0"/>
          </a:endParaRPr>
        </a:p>
      </dgm:t>
    </dgm:pt>
    <dgm:pt modelId="{B4E80115-CA2B-49BF-B6BD-78FA2C5124CE}" type="sibTrans" cxnId="{35B650AB-8536-4106-9045-0ECBE11DE3B4}">
      <dgm:prSet/>
      <dgm:spPr/>
      <dgm:t>
        <a:bodyPr/>
        <a:lstStyle/>
        <a:p>
          <a:pPr>
            <a:lnSpc>
              <a:spcPts val="4600"/>
            </a:lnSpc>
            <a:spcBef>
              <a:spcPts val="600"/>
            </a:spcBef>
            <a:spcAft>
              <a:spcPts val="600"/>
            </a:spcAft>
          </a:pPr>
          <a:endParaRPr lang="en-US" sz="2000">
            <a:latin typeface="Aptos Display" panose="020B0004020202020204" pitchFamily="34" charset="0"/>
          </a:endParaRPr>
        </a:p>
      </dgm:t>
    </dgm:pt>
    <dgm:pt modelId="{63FF979F-ECAD-4339-97AB-C6DEF398F799}">
      <dgm:prSet custT="1"/>
      <dgm:spPr/>
      <dgm:t>
        <a:bodyPr/>
        <a:lstStyle/>
        <a:p>
          <a:pPr>
            <a:lnSpc>
              <a:spcPts val="4600"/>
            </a:lnSpc>
            <a:spcBef>
              <a:spcPts val="600"/>
            </a:spcBef>
            <a:spcAft>
              <a:spcPts val="600"/>
            </a:spcAft>
          </a:pPr>
          <a:r>
            <a:rPr lang="en-IN" sz="3200">
              <a:latin typeface="Aptos Display" panose="020B0004020202020204" pitchFamily="34" charset="0"/>
            </a:rPr>
            <a:t>2. Policy Leverage (From Evidence to Systems Change): Converts successful community pilots into scalable policy models aligned with national missions.</a:t>
          </a:r>
          <a:endParaRPr lang="en-US" sz="3200">
            <a:latin typeface="Aptos Display" panose="020B0004020202020204" pitchFamily="34" charset="0"/>
          </a:endParaRPr>
        </a:p>
      </dgm:t>
    </dgm:pt>
    <dgm:pt modelId="{90DFA13C-83F6-405C-8A8C-568294A6EB2F}" type="parTrans" cxnId="{FE84004B-D762-4E3E-BDF5-1157888E0225}">
      <dgm:prSet/>
      <dgm:spPr/>
      <dgm:t>
        <a:bodyPr/>
        <a:lstStyle/>
        <a:p>
          <a:pPr>
            <a:lnSpc>
              <a:spcPts val="4600"/>
            </a:lnSpc>
            <a:spcBef>
              <a:spcPts val="600"/>
            </a:spcBef>
            <a:spcAft>
              <a:spcPts val="600"/>
            </a:spcAft>
          </a:pPr>
          <a:endParaRPr lang="en-US" sz="2000">
            <a:latin typeface="Aptos Display" panose="020B0004020202020204" pitchFamily="34" charset="0"/>
          </a:endParaRPr>
        </a:p>
      </dgm:t>
    </dgm:pt>
    <dgm:pt modelId="{25202F1E-41E9-4C86-912C-A605D9B8A677}" type="sibTrans" cxnId="{FE84004B-D762-4E3E-BDF5-1157888E0225}">
      <dgm:prSet/>
      <dgm:spPr/>
      <dgm:t>
        <a:bodyPr/>
        <a:lstStyle/>
        <a:p>
          <a:pPr>
            <a:lnSpc>
              <a:spcPts val="4600"/>
            </a:lnSpc>
            <a:spcBef>
              <a:spcPts val="600"/>
            </a:spcBef>
            <a:spcAft>
              <a:spcPts val="600"/>
            </a:spcAft>
          </a:pPr>
          <a:endParaRPr lang="en-US" sz="2000">
            <a:latin typeface="Aptos Display" panose="020B0004020202020204" pitchFamily="34" charset="0"/>
          </a:endParaRPr>
        </a:p>
      </dgm:t>
    </dgm:pt>
    <dgm:pt modelId="{3063E523-937D-4ECB-A72E-CDDE36269BCF}">
      <dgm:prSet custT="1"/>
      <dgm:spPr/>
      <dgm:t>
        <a:bodyPr/>
        <a:lstStyle/>
        <a:p>
          <a:pPr>
            <a:lnSpc>
              <a:spcPts val="4600"/>
            </a:lnSpc>
            <a:spcBef>
              <a:spcPts val="600"/>
            </a:spcBef>
            <a:spcAft>
              <a:spcPts val="600"/>
            </a:spcAft>
          </a:pPr>
          <a:r>
            <a:rPr lang="en-IN" sz="3200">
              <a:latin typeface="Aptos Display" panose="020B0004020202020204" pitchFamily="34" charset="0"/>
            </a:rPr>
            <a:t>3. Market Linkages (Making Community Enterprise Viable): Connects community producers to value chains, finance, and market opportunities.</a:t>
          </a:r>
          <a:endParaRPr lang="en-US" sz="3200">
            <a:latin typeface="Aptos Display" panose="020B0004020202020204" pitchFamily="34" charset="0"/>
          </a:endParaRPr>
        </a:p>
      </dgm:t>
    </dgm:pt>
    <dgm:pt modelId="{E5F8DFC7-DAA6-431F-B854-B05F25C5A162}" type="parTrans" cxnId="{E735D8BC-BBFF-44FC-8519-DE5493ED15AD}">
      <dgm:prSet/>
      <dgm:spPr/>
      <dgm:t>
        <a:bodyPr/>
        <a:lstStyle/>
        <a:p>
          <a:pPr>
            <a:lnSpc>
              <a:spcPts val="4600"/>
            </a:lnSpc>
            <a:spcBef>
              <a:spcPts val="600"/>
            </a:spcBef>
            <a:spcAft>
              <a:spcPts val="600"/>
            </a:spcAft>
          </a:pPr>
          <a:endParaRPr lang="en-US" sz="2000">
            <a:latin typeface="Aptos Display" panose="020B0004020202020204" pitchFamily="34" charset="0"/>
          </a:endParaRPr>
        </a:p>
      </dgm:t>
    </dgm:pt>
    <dgm:pt modelId="{BDC18809-0F89-4B75-89CC-1A06E37C62CA}" type="sibTrans" cxnId="{E735D8BC-BBFF-44FC-8519-DE5493ED15AD}">
      <dgm:prSet/>
      <dgm:spPr/>
      <dgm:t>
        <a:bodyPr/>
        <a:lstStyle/>
        <a:p>
          <a:pPr>
            <a:lnSpc>
              <a:spcPts val="4600"/>
            </a:lnSpc>
            <a:spcBef>
              <a:spcPts val="600"/>
            </a:spcBef>
            <a:spcAft>
              <a:spcPts val="600"/>
            </a:spcAft>
          </a:pPr>
          <a:endParaRPr lang="en-US" sz="2000">
            <a:latin typeface="Aptos Display" panose="020B0004020202020204" pitchFamily="34" charset="0"/>
          </a:endParaRPr>
        </a:p>
      </dgm:t>
    </dgm:pt>
    <dgm:pt modelId="{90A17862-853F-42C8-ADE6-42BA26AD4A1E}" type="pres">
      <dgm:prSet presAssocID="{CA357AAE-73D3-4CE4-B57C-FB46CA479429}" presName="vert0" presStyleCnt="0">
        <dgm:presLayoutVars>
          <dgm:dir/>
          <dgm:animOne val="branch"/>
          <dgm:animLvl val="lvl"/>
        </dgm:presLayoutVars>
      </dgm:prSet>
      <dgm:spPr/>
    </dgm:pt>
    <dgm:pt modelId="{53B7ED7D-8F6F-4CA5-A424-066AC35E20FE}" type="pres">
      <dgm:prSet presAssocID="{A8A46D98-6385-4398-8006-CCEA12A261F8}" presName="thickLine" presStyleLbl="alignNode1" presStyleIdx="0" presStyleCnt="3"/>
      <dgm:spPr/>
    </dgm:pt>
    <dgm:pt modelId="{3AC3F498-0D99-4017-88A2-C833DB03A726}" type="pres">
      <dgm:prSet presAssocID="{A8A46D98-6385-4398-8006-CCEA12A261F8}" presName="horz1" presStyleCnt="0"/>
      <dgm:spPr/>
    </dgm:pt>
    <dgm:pt modelId="{F6D2C0A7-81EE-4156-B071-CEFD73023E19}" type="pres">
      <dgm:prSet presAssocID="{A8A46D98-6385-4398-8006-CCEA12A261F8}" presName="tx1" presStyleLbl="revTx" presStyleIdx="0" presStyleCnt="3"/>
      <dgm:spPr/>
    </dgm:pt>
    <dgm:pt modelId="{C2C797AF-39B0-4EE4-8E89-5F3D73CC33D0}" type="pres">
      <dgm:prSet presAssocID="{A8A46D98-6385-4398-8006-CCEA12A261F8}" presName="vert1" presStyleCnt="0"/>
      <dgm:spPr/>
    </dgm:pt>
    <dgm:pt modelId="{DBCADAF2-4B5F-4A49-AADD-7E177423B259}" type="pres">
      <dgm:prSet presAssocID="{63FF979F-ECAD-4339-97AB-C6DEF398F799}" presName="thickLine" presStyleLbl="alignNode1" presStyleIdx="1" presStyleCnt="3"/>
      <dgm:spPr/>
    </dgm:pt>
    <dgm:pt modelId="{6F509EAE-AAF4-4F72-B41E-55314E48E510}" type="pres">
      <dgm:prSet presAssocID="{63FF979F-ECAD-4339-97AB-C6DEF398F799}" presName="horz1" presStyleCnt="0"/>
      <dgm:spPr/>
    </dgm:pt>
    <dgm:pt modelId="{AA8C095D-188C-4C3B-B918-0EC57BEC860B}" type="pres">
      <dgm:prSet presAssocID="{63FF979F-ECAD-4339-97AB-C6DEF398F799}" presName="tx1" presStyleLbl="revTx" presStyleIdx="1" presStyleCnt="3"/>
      <dgm:spPr/>
    </dgm:pt>
    <dgm:pt modelId="{3170CE0A-6181-4F29-A2CB-9A2EFE17E2E6}" type="pres">
      <dgm:prSet presAssocID="{63FF979F-ECAD-4339-97AB-C6DEF398F799}" presName="vert1" presStyleCnt="0"/>
      <dgm:spPr/>
    </dgm:pt>
    <dgm:pt modelId="{E3370017-B271-4784-A71B-51BD07A29B7B}" type="pres">
      <dgm:prSet presAssocID="{3063E523-937D-4ECB-A72E-CDDE36269BCF}" presName="thickLine" presStyleLbl="alignNode1" presStyleIdx="2" presStyleCnt="3"/>
      <dgm:spPr/>
    </dgm:pt>
    <dgm:pt modelId="{090352BB-8362-4063-9EDE-7B7F4490D9A8}" type="pres">
      <dgm:prSet presAssocID="{3063E523-937D-4ECB-A72E-CDDE36269BCF}" presName="horz1" presStyleCnt="0"/>
      <dgm:spPr/>
    </dgm:pt>
    <dgm:pt modelId="{4D74BFFC-6A7F-44E7-82D1-9B65B8F3D9F3}" type="pres">
      <dgm:prSet presAssocID="{3063E523-937D-4ECB-A72E-CDDE36269BCF}" presName="tx1" presStyleLbl="revTx" presStyleIdx="2" presStyleCnt="3"/>
      <dgm:spPr/>
    </dgm:pt>
    <dgm:pt modelId="{1F834CFB-C7FD-4A6A-8B5F-351FA66BC656}" type="pres">
      <dgm:prSet presAssocID="{3063E523-937D-4ECB-A72E-CDDE36269BCF}" presName="vert1" presStyleCnt="0"/>
      <dgm:spPr/>
    </dgm:pt>
  </dgm:ptLst>
  <dgm:cxnLst>
    <dgm:cxn modelId="{53197300-2AEB-4BEE-A66C-3D01A552BCDD}" type="presOf" srcId="{63FF979F-ECAD-4339-97AB-C6DEF398F799}" destId="{AA8C095D-188C-4C3B-B918-0EC57BEC860B}" srcOrd="0" destOrd="0" presId="urn:microsoft.com/office/officeart/2008/layout/LinedList"/>
    <dgm:cxn modelId="{F6395B1B-8EB2-4229-AE01-EB31325D6B8C}" type="presOf" srcId="{A8A46D98-6385-4398-8006-CCEA12A261F8}" destId="{F6D2C0A7-81EE-4156-B071-CEFD73023E19}" srcOrd="0" destOrd="0" presId="urn:microsoft.com/office/officeart/2008/layout/LinedList"/>
    <dgm:cxn modelId="{FE84004B-D762-4E3E-BDF5-1157888E0225}" srcId="{CA357AAE-73D3-4CE4-B57C-FB46CA479429}" destId="{63FF979F-ECAD-4339-97AB-C6DEF398F799}" srcOrd="1" destOrd="0" parTransId="{90DFA13C-83F6-405C-8A8C-568294A6EB2F}" sibTransId="{25202F1E-41E9-4C86-912C-A605D9B8A677}"/>
    <dgm:cxn modelId="{B20EB59F-0272-467C-970A-BC76D6342071}" type="presOf" srcId="{3063E523-937D-4ECB-A72E-CDDE36269BCF}" destId="{4D74BFFC-6A7F-44E7-82D1-9B65B8F3D9F3}" srcOrd="0" destOrd="0" presId="urn:microsoft.com/office/officeart/2008/layout/LinedList"/>
    <dgm:cxn modelId="{35B650AB-8536-4106-9045-0ECBE11DE3B4}" srcId="{CA357AAE-73D3-4CE4-B57C-FB46CA479429}" destId="{A8A46D98-6385-4398-8006-CCEA12A261F8}" srcOrd="0" destOrd="0" parTransId="{8C7738F3-7DA4-47E7-9F77-52B3A9EEE769}" sibTransId="{B4E80115-CA2B-49BF-B6BD-78FA2C5124CE}"/>
    <dgm:cxn modelId="{E735D8BC-BBFF-44FC-8519-DE5493ED15AD}" srcId="{CA357AAE-73D3-4CE4-B57C-FB46CA479429}" destId="{3063E523-937D-4ECB-A72E-CDDE36269BCF}" srcOrd="2" destOrd="0" parTransId="{E5F8DFC7-DAA6-431F-B854-B05F25C5A162}" sibTransId="{BDC18809-0F89-4B75-89CC-1A06E37C62CA}"/>
    <dgm:cxn modelId="{283538E5-CA05-429B-8983-11A79D71756E}" type="presOf" srcId="{CA357AAE-73D3-4CE4-B57C-FB46CA479429}" destId="{90A17862-853F-42C8-ADE6-42BA26AD4A1E}" srcOrd="0" destOrd="0" presId="urn:microsoft.com/office/officeart/2008/layout/LinedList"/>
    <dgm:cxn modelId="{38E99C07-F252-49D7-91DE-F7FA3468A6D5}" type="presParOf" srcId="{90A17862-853F-42C8-ADE6-42BA26AD4A1E}" destId="{53B7ED7D-8F6F-4CA5-A424-066AC35E20FE}" srcOrd="0" destOrd="0" presId="urn:microsoft.com/office/officeart/2008/layout/LinedList"/>
    <dgm:cxn modelId="{5DCD5AC9-E0C0-4468-8C55-0B2A4A800683}" type="presParOf" srcId="{90A17862-853F-42C8-ADE6-42BA26AD4A1E}" destId="{3AC3F498-0D99-4017-88A2-C833DB03A726}" srcOrd="1" destOrd="0" presId="urn:microsoft.com/office/officeart/2008/layout/LinedList"/>
    <dgm:cxn modelId="{E4009DFF-3425-487A-A767-B9C39B0048AD}" type="presParOf" srcId="{3AC3F498-0D99-4017-88A2-C833DB03A726}" destId="{F6D2C0A7-81EE-4156-B071-CEFD73023E19}" srcOrd="0" destOrd="0" presId="urn:microsoft.com/office/officeart/2008/layout/LinedList"/>
    <dgm:cxn modelId="{79F60810-47CA-4717-9505-449D61393E9D}" type="presParOf" srcId="{3AC3F498-0D99-4017-88A2-C833DB03A726}" destId="{C2C797AF-39B0-4EE4-8E89-5F3D73CC33D0}" srcOrd="1" destOrd="0" presId="urn:microsoft.com/office/officeart/2008/layout/LinedList"/>
    <dgm:cxn modelId="{89509903-285F-40F4-BABE-08D33A12D6B4}" type="presParOf" srcId="{90A17862-853F-42C8-ADE6-42BA26AD4A1E}" destId="{DBCADAF2-4B5F-4A49-AADD-7E177423B259}" srcOrd="2" destOrd="0" presId="urn:microsoft.com/office/officeart/2008/layout/LinedList"/>
    <dgm:cxn modelId="{D30CE000-2C32-4995-96AD-9016A4ABC776}" type="presParOf" srcId="{90A17862-853F-42C8-ADE6-42BA26AD4A1E}" destId="{6F509EAE-AAF4-4F72-B41E-55314E48E510}" srcOrd="3" destOrd="0" presId="urn:microsoft.com/office/officeart/2008/layout/LinedList"/>
    <dgm:cxn modelId="{79799AAA-97B1-4F3A-860E-BD758194CBB7}" type="presParOf" srcId="{6F509EAE-AAF4-4F72-B41E-55314E48E510}" destId="{AA8C095D-188C-4C3B-B918-0EC57BEC860B}" srcOrd="0" destOrd="0" presId="urn:microsoft.com/office/officeart/2008/layout/LinedList"/>
    <dgm:cxn modelId="{D0781783-A47A-4A7F-A2EF-BDF718DD8954}" type="presParOf" srcId="{6F509EAE-AAF4-4F72-B41E-55314E48E510}" destId="{3170CE0A-6181-4F29-A2CB-9A2EFE17E2E6}" srcOrd="1" destOrd="0" presId="urn:microsoft.com/office/officeart/2008/layout/LinedList"/>
    <dgm:cxn modelId="{2B654E5E-5745-4479-A14F-ED0E31D185CC}" type="presParOf" srcId="{90A17862-853F-42C8-ADE6-42BA26AD4A1E}" destId="{E3370017-B271-4784-A71B-51BD07A29B7B}" srcOrd="4" destOrd="0" presId="urn:microsoft.com/office/officeart/2008/layout/LinedList"/>
    <dgm:cxn modelId="{173912F9-F595-4F5A-9AD1-C45484BA11C5}" type="presParOf" srcId="{90A17862-853F-42C8-ADE6-42BA26AD4A1E}" destId="{090352BB-8362-4063-9EDE-7B7F4490D9A8}" srcOrd="5" destOrd="0" presId="urn:microsoft.com/office/officeart/2008/layout/LinedList"/>
    <dgm:cxn modelId="{1BE5C680-C66C-468D-96FE-F94DA96BDCF5}" type="presParOf" srcId="{090352BB-8362-4063-9EDE-7B7F4490D9A8}" destId="{4D74BFFC-6A7F-44E7-82D1-9B65B8F3D9F3}" srcOrd="0" destOrd="0" presId="urn:microsoft.com/office/officeart/2008/layout/LinedList"/>
    <dgm:cxn modelId="{27B4D255-C891-4368-A254-7BDFED84B92C}" type="presParOf" srcId="{090352BB-8362-4063-9EDE-7B7F4490D9A8}" destId="{1F834CFB-C7FD-4A6A-8B5F-351FA66BC656}"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5BAB2E-1AF0-45A1-91C0-8FB113BF022C}" type="doc">
      <dgm:prSet loTypeId="urn:microsoft.com/office/officeart/2018/2/layout/IconCircleList" loCatId="icon" qsTypeId="urn:microsoft.com/office/officeart/2005/8/quickstyle/simple1" qsCatId="simple" csTypeId="urn:microsoft.com/office/officeart/2005/8/colors/colorful3" csCatId="colorful" phldr="1"/>
      <dgm:spPr/>
      <dgm:t>
        <a:bodyPr/>
        <a:lstStyle/>
        <a:p>
          <a:endParaRPr lang="en-US"/>
        </a:p>
      </dgm:t>
    </dgm:pt>
    <dgm:pt modelId="{1B809009-C7EC-4EAE-8D8D-179520DB6ED3}">
      <dgm:prSet custT="1"/>
      <dgm:spPr/>
      <dgm:t>
        <a:bodyPr/>
        <a:lstStyle/>
        <a:p>
          <a:pPr>
            <a:lnSpc>
              <a:spcPct val="100000"/>
            </a:lnSpc>
          </a:pPr>
          <a:r>
            <a:rPr lang="en-US" sz="2200" b="1" dirty="0">
              <a:latin typeface="Aptos Display" panose="020B0004020202020204" pitchFamily="34" charset="0"/>
            </a:rPr>
            <a:t>Landscape-seascape focus: </a:t>
          </a:r>
          <a:r>
            <a:rPr lang="en-US" sz="2200" dirty="0">
              <a:latin typeface="Aptos Display" panose="020B0004020202020204" pitchFamily="34" charset="0"/>
            </a:rPr>
            <a:t>Funding concentrated in priority landscapes</a:t>
          </a:r>
        </a:p>
      </dgm:t>
    </dgm:pt>
    <dgm:pt modelId="{8996047C-8C64-420B-8AE6-323CAB8669E3}" type="parTrans" cxnId="{7254F7D6-955F-496F-BF87-0A4DBED65A74}">
      <dgm:prSet/>
      <dgm:spPr/>
      <dgm:t>
        <a:bodyPr/>
        <a:lstStyle/>
        <a:p>
          <a:endParaRPr lang="en-US" sz="2200"/>
        </a:p>
      </dgm:t>
    </dgm:pt>
    <dgm:pt modelId="{C7E2A66E-5B22-4372-A42A-D4D7F8D1E3D7}" type="sibTrans" cxnId="{7254F7D6-955F-496F-BF87-0A4DBED65A74}">
      <dgm:prSet/>
      <dgm:spPr/>
      <dgm:t>
        <a:bodyPr/>
        <a:lstStyle/>
        <a:p>
          <a:pPr>
            <a:lnSpc>
              <a:spcPct val="100000"/>
            </a:lnSpc>
          </a:pPr>
          <a:endParaRPr lang="en-US" sz="2200"/>
        </a:p>
      </dgm:t>
    </dgm:pt>
    <dgm:pt modelId="{BE30B025-2664-49EF-8B4A-1443BE6C63B3}">
      <dgm:prSet custT="1"/>
      <dgm:spPr/>
      <dgm:t>
        <a:bodyPr/>
        <a:lstStyle/>
        <a:p>
          <a:pPr>
            <a:lnSpc>
              <a:spcPct val="100000"/>
            </a:lnSpc>
          </a:pPr>
          <a:r>
            <a:rPr lang="en-US" sz="2200" b="1" kern="1200">
              <a:latin typeface="Aptos Display" panose="020B0004020202020204" pitchFamily="34" charset="0"/>
              <a:ea typeface="+mn-ea"/>
              <a:cs typeface="+mn-cs"/>
            </a:rPr>
            <a:t>Five GEF focal areas: </a:t>
          </a:r>
          <a:r>
            <a:rPr lang="en-US" sz="2200" kern="1200">
              <a:latin typeface="Aptos Display" panose="020B0004020202020204" pitchFamily="34" charset="0"/>
              <a:ea typeface="+mn-ea"/>
              <a:cs typeface="+mn-cs"/>
            </a:rPr>
            <a:t>Biodiversity, Climate Change Mitigation, Land Degradation/Sustainable Land and Forest Management, Chemical and Waste Management</a:t>
          </a:r>
          <a:endParaRPr lang="en-US" sz="2200" kern="1200" dirty="0">
            <a:latin typeface="Aptos Display" panose="020B0004020202020204" pitchFamily="34" charset="0"/>
            <a:ea typeface="+mn-ea"/>
            <a:cs typeface="+mn-cs"/>
          </a:endParaRPr>
        </a:p>
      </dgm:t>
    </dgm:pt>
    <dgm:pt modelId="{C9924BD9-1BA0-4152-9E19-448C0FEA4F78}" type="parTrans" cxnId="{8E90E1D4-EC3C-4E53-9808-DF194D331E38}">
      <dgm:prSet/>
      <dgm:spPr/>
      <dgm:t>
        <a:bodyPr/>
        <a:lstStyle/>
        <a:p>
          <a:endParaRPr lang="en-US" sz="2200"/>
        </a:p>
      </dgm:t>
    </dgm:pt>
    <dgm:pt modelId="{BCA1947D-7738-4F2B-AD86-04F18D14D804}" type="sibTrans" cxnId="{8E90E1D4-EC3C-4E53-9808-DF194D331E38}">
      <dgm:prSet/>
      <dgm:spPr/>
      <dgm:t>
        <a:bodyPr/>
        <a:lstStyle/>
        <a:p>
          <a:pPr>
            <a:lnSpc>
              <a:spcPct val="100000"/>
            </a:lnSpc>
          </a:pPr>
          <a:endParaRPr lang="en-US" sz="2200"/>
        </a:p>
      </dgm:t>
    </dgm:pt>
    <dgm:pt modelId="{310D0227-4659-4F53-B4C1-523CAE8B3D2A}">
      <dgm:prSet custT="1"/>
      <dgm:spPr/>
      <dgm:t>
        <a:bodyPr/>
        <a:lstStyle/>
        <a:p>
          <a:pPr>
            <a:lnSpc>
              <a:spcPct val="100000"/>
            </a:lnSpc>
          </a:pPr>
          <a:r>
            <a:rPr lang="en-US" sz="2200" b="1" kern="1200">
              <a:latin typeface="Aptos Display" panose="020B0004020202020204" pitchFamily="34" charset="0"/>
              <a:ea typeface="+mn-ea"/>
              <a:cs typeface="+mn-cs"/>
            </a:rPr>
            <a:t>Bigger, needs-based grants: </a:t>
          </a:r>
          <a:r>
            <a:rPr lang="en-US" sz="2200" kern="1200">
              <a:latin typeface="Aptos Display" panose="020B0004020202020204" pitchFamily="34" charset="0"/>
              <a:ea typeface="+mn-ea"/>
              <a:cs typeface="+mn-cs"/>
            </a:rPr>
            <a:t>Higher ceilings, (Grant size: up to </a:t>
          </a:r>
          <a:r>
            <a:rPr lang="en-IN" sz="2200" kern="1200">
              <a:latin typeface="Aptos Display" panose="020B0004020202020204" pitchFamily="34" charset="0"/>
              <a:ea typeface="+mn-ea"/>
              <a:cs typeface="+mn-cs"/>
            </a:rPr>
            <a:t>US $75,000 (INR 67,00,000)</a:t>
          </a:r>
        </a:p>
        <a:p>
          <a:pPr marL="0" lvl="0" algn="l" defTabSz="1066800">
            <a:lnSpc>
              <a:spcPct val="100000"/>
            </a:lnSpc>
            <a:spcBef>
              <a:spcPct val="0"/>
            </a:spcBef>
            <a:spcAft>
              <a:spcPct val="35000"/>
            </a:spcAft>
            <a:buNone/>
          </a:pPr>
          <a:endParaRPr lang="en-US" sz="2200" kern="1200" dirty="0"/>
        </a:p>
      </dgm:t>
    </dgm:pt>
    <dgm:pt modelId="{D704F4E8-7577-477C-ADA0-019FBFFB497F}" type="parTrans" cxnId="{D3E5459A-DFE2-4D18-A30F-9DDC52756B47}">
      <dgm:prSet/>
      <dgm:spPr/>
      <dgm:t>
        <a:bodyPr/>
        <a:lstStyle/>
        <a:p>
          <a:endParaRPr lang="en-US" sz="2200"/>
        </a:p>
      </dgm:t>
    </dgm:pt>
    <dgm:pt modelId="{FFFCC609-807E-4344-A3D9-ACA03D74D31A}" type="sibTrans" cxnId="{D3E5459A-DFE2-4D18-A30F-9DDC52756B47}">
      <dgm:prSet/>
      <dgm:spPr/>
      <dgm:t>
        <a:bodyPr/>
        <a:lstStyle/>
        <a:p>
          <a:pPr>
            <a:lnSpc>
              <a:spcPct val="100000"/>
            </a:lnSpc>
          </a:pPr>
          <a:endParaRPr lang="en-US" sz="2200"/>
        </a:p>
      </dgm:t>
    </dgm:pt>
    <dgm:pt modelId="{B046DFF3-65D8-44A4-AE7E-DBC2ECC9D060}">
      <dgm:prSet custT="1"/>
      <dgm:spPr/>
      <dgm:t>
        <a:bodyPr/>
        <a:lstStyle/>
        <a:p>
          <a:pPr>
            <a:lnSpc>
              <a:spcPct val="100000"/>
            </a:lnSpc>
          </a:pPr>
          <a:r>
            <a:rPr lang="en-US" sz="2200" b="1" kern="1200">
              <a:latin typeface="Aptos Display" panose="020B0004020202020204" pitchFamily="34" charset="0"/>
              <a:ea typeface="+mn-ea"/>
              <a:cs typeface="+mn-cs"/>
            </a:rPr>
            <a:t>More focus on convergence </a:t>
          </a:r>
          <a:r>
            <a:rPr lang="en-US" sz="2200" kern="1200">
              <a:latin typeface="Aptos Display" panose="020B0004020202020204" pitchFamily="34" charset="0"/>
              <a:ea typeface="+mn-ea"/>
              <a:cs typeface="+mn-cs"/>
            </a:rPr>
            <a:t>- Donor/government/ Private sector partnerships</a:t>
          </a:r>
          <a:endParaRPr lang="en-US" sz="2200" kern="1200" dirty="0">
            <a:latin typeface="Aptos Display" panose="020B0004020202020204" pitchFamily="34" charset="0"/>
            <a:ea typeface="+mn-ea"/>
            <a:cs typeface="+mn-cs"/>
          </a:endParaRPr>
        </a:p>
      </dgm:t>
    </dgm:pt>
    <dgm:pt modelId="{04312FB3-2E56-42DC-81D9-871758429C1B}" type="parTrans" cxnId="{32BC8317-05A5-4EAC-8910-B3857C052466}">
      <dgm:prSet/>
      <dgm:spPr/>
      <dgm:t>
        <a:bodyPr/>
        <a:lstStyle/>
        <a:p>
          <a:endParaRPr lang="en-US" sz="2200"/>
        </a:p>
      </dgm:t>
    </dgm:pt>
    <dgm:pt modelId="{C51D6A72-3FAD-42B5-AA33-E53F048C2768}" type="sibTrans" cxnId="{32BC8317-05A5-4EAC-8910-B3857C052466}">
      <dgm:prSet/>
      <dgm:spPr/>
      <dgm:t>
        <a:bodyPr/>
        <a:lstStyle/>
        <a:p>
          <a:pPr>
            <a:lnSpc>
              <a:spcPct val="100000"/>
            </a:lnSpc>
          </a:pPr>
          <a:endParaRPr lang="en-US" sz="2200"/>
        </a:p>
      </dgm:t>
    </dgm:pt>
    <dgm:pt modelId="{29DC03A3-7203-4263-93BC-FE19C6F07005}">
      <dgm:prSet phldrT="[Text]" custT="1"/>
      <dgm:spPr/>
      <dgm:t>
        <a:bodyPr/>
        <a:lstStyle/>
        <a:p>
          <a:pPr>
            <a:lnSpc>
              <a:spcPct val="100000"/>
            </a:lnSpc>
          </a:pPr>
          <a:r>
            <a:rPr lang="en-US" sz="2200" b="1" dirty="0"/>
            <a:t>Institutionalize SGP </a:t>
          </a:r>
          <a:r>
            <a:rPr lang="en-US" sz="2200" dirty="0"/>
            <a:t>for sustainability beyond the project lifecycle</a:t>
          </a:r>
          <a:endParaRPr lang="en-IN" sz="2200" dirty="0"/>
        </a:p>
      </dgm:t>
    </dgm:pt>
    <dgm:pt modelId="{FFB31FE9-F8F3-4835-9241-19A106A15854}" type="parTrans" cxnId="{D3F1AC34-1E1D-460B-9B31-984E7E4EBE95}">
      <dgm:prSet/>
      <dgm:spPr/>
      <dgm:t>
        <a:bodyPr/>
        <a:lstStyle/>
        <a:p>
          <a:endParaRPr lang="en-IN" sz="2200"/>
        </a:p>
      </dgm:t>
    </dgm:pt>
    <dgm:pt modelId="{1CAC1F6A-1754-4D0E-943E-20E6F546123B}" type="sibTrans" cxnId="{D3F1AC34-1E1D-460B-9B31-984E7E4EBE95}">
      <dgm:prSet/>
      <dgm:spPr/>
      <dgm:t>
        <a:bodyPr/>
        <a:lstStyle/>
        <a:p>
          <a:endParaRPr lang="en-IN" sz="2200"/>
        </a:p>
      </dgm:t>
    </dgm:pt>
    <dgm:pt modelId="{EEFE0F8D-8B20-4FBD-8C62-D14E63846438}" type="pres">
      <dgm:prSet presAssocID="{725BAB2E-1AF0-45A1-91C0-8FB113BF022C}" presName="root" presStyleCnt="0">
        <dgm:presLayoutVars>
          <dgm:dir/>
          <dgm:resizeHandles val="exact"/>
        </dgm:presLayoutVars>
      </dgm:prSet>
      <dgm:spPr/>
    </dgm:pt>
    <dgm:pt modelId="{E7B0BC3F-DDEF-43D6-A7ED-AB2C93B99F81}" type="pres">
      <dgm:prSet presAssocID="{725BAB2E-1AF0-45A1-91C0-8FB113BF022C}" presName="container" presStyleCnt="0">
        <dgm:presLayoutVars>
          <dgm:dir/>
          <dgm:resizeHandles val="exact"/>
        </dgm:presLayoutVars>
      </dgm:prSet>
      <dgm:spPr/>
    </dgm:pt>
    <dgm:pt modelId="{E5C2CAC9-EE60-4C46-8CD9-DF8EA8C201E6}" type="pres">
      <dgm:prSet presAssocID="{1B809009-C7EC-4EAE-8D8D-179520DB6ED3}" presName="compNode" presStyleCnt="0"/>
      <dgm:spPr/>
    </dgm:pt>
    <dgm:pt modelId="{2F02C97A-C33D-4D04-AB7E-932D2C4634EA}" type="pres">
      <dgm:prSet presAssocID="{1B809009-C7EC-4EAE-8D8D-179520DB6ED3}" presName="iconBgRect" presStyleLbl="bgShp" presStyleIdx="0" presStyleCnt="5"/>
      <dgm:spPr/>
    </dgm:pt>
    <dgm:pt modelId="{CDC80260-9F80-4450-B533-BD9067A98E94}" type="pres">
      <dgm:prSet presAssocID="{1B809009-C7EC-4EAE-8D8D-179520DB6ED3}"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Park scene"/>
        </a:ext>
      </dgm:extLst>
    </dgm:pt>
    <dgm:pt modelId="{1E8CD6C3-EBDE-4468-966A-E4FB052925A1}" type="pres">
      <dgm:prSet presAssocID="{1B809009-C7EC-4EAE-8D8D-179520DB6ED3}" presName="spaceRect" presStyleCnt="0"/>
      <dgm:spPr/>
    </dgm:pt>
    <dgm:pt modelId="{77E09488-70FF-4C9D-91E5-FDF318778B97}" type="pres">
      <dgm:prSet presAssocID="{1B809009-C7EC-4EAE-8D8D-179520DB6ED3}" presName="textRect" presStyleLbl="revTx" presStyleIdx="0" presStyleCnt="5">
        <dgm:presLayoutVars>
          <dgm:chMax val="1"/>
          <dgm:chPref val="1"/>
        </dgm:presLayoutVars>
      </dgm:prSet>
      <dgm:spPr/>
    </dgm:pt>
    <dgm:pt modelId="{B5B8614C-0E50-4232-A023-E56940A4CF3F}" type="pres">
      <dgm:prSet presAssocID="{C7E2A66E-5B22-4372-A42A-D4D7F8D1E3D7}" presName="sibTrans" presStyleLbl="sibTrans2D1" presStyleIdx="0" presStyleCnt="0"/>
      <dgm:spPr/>
    </dgm:pt>
    <dgm:pt modelId="{FD7642E8-1B13-484C-9CD7-E751943C3CD0}" type="pres">
      <dgm:prSet presAssocID="{BE30B025-2664-49EF-8B4A-1443BE6C63B3}" presName="compNode" presStyleCnt="0"/>
      <dgm:spPr/>
    </dgm:pt>
    <dgm:pt modelId="{2A4A8BBB-AA56-48DE-B44C-EB3AF91F00FB}" type="pres">
      <dgm:prSet presAssocID="{BE30B025-2664-49EF-8B4A-1443BE6C63B3}" presName="iconBgRect" presStyleLbl="bgShp" presStyleIdx="1" presStyleCnt="5"/>
      <dgm:spPr/>
    </dgm:pt>
    <dgm:pt modelId="{B6123DA6-ABD1-4863-8E6C-BF1288043053}" type="pres">
      <dgm:prSet presAssocID="{BE30B025-2664-49EF-8B4A-1443BE6C63B3}"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Fir tree"/>
        </a:ext>
      </dgm:extLst>
    </dgm:pt>
    <dgm:pt modelId="{E1E679D7-0B9B-4F68-9DF4-606F2BB11B00}" type="pres">
      <dgm:prSet presAssocID="{BE30B025-2664-49EF-8B4A-1443BE6C63B3}" presName="spaceRect" presStyleCnt="0"/>
      <dgm:spPr/>
    </dgm:pt>
    <dgm:pt modelId="{2CA03E0B-8CAE-460D-9B10-55B52FC3B917}" type="pres">
      <dgm:prSet presAssocID="{BE30B025-2664-49EF-8B4A-1443BE6C63B3}" presName="textRect" presStyleLbl="revTx" presStyleIdx="1" presStyleCnt="5" custLinFactNeighborX="263" custLinFactNeighborY="301">
        <dgm:presLayoutVars>
          <dgm:chMax val="1"/>
          <dgm:chPref val="1"/>
        </dgm:presLayoutVars>
      </dgm:prSet>
      <dgm:spPr/>
    </dgm:pt>
    <dgm:pt modelId="{59377A95-7783-4E06-98B3-65323DEDF431}" type="pres">
      <dgm:prSet presAssocID="{BCA1947D-7738-4F2B-AD86-04F18D14D804}" presName="sibTrans" presStyleLbl="sibTrans2D1" presStyleIdx="0" presStyleCnt="0"/>
      <dgm:spPr/>
    </dgm:pt>
    <dgm:pt modelId="{CA83C009-CD03-44E5-9782-A4F3ACC4835E}" type="pres">
      <dgm:prSet presAssocID="{310D0227-4659-4F53-B4C1-523CAE8B3D2A}" presName="compNode" presStyleCnt="0"/>
      <dgm:spPr/>
    </dgm:pt>
    <dgm:pt modelId="{34AEDD22-1A33-46AC-A809-68401474DAA7}" type="pres">
      <dgm:prSet presAssocID="{310D0227-4659-4F53-B4C1-523CAE8B3D2A}" presName="iconBgRect" presStyleLbl="bgShp" presStyleIdx="2" presStyleCnt="5"/>
      <dgm:spPr/>
    </dgm:pt>
    <dgm:pt modelId="{E8A73976-8BDE-42AD-B1D1-0A5D77973EB6}" type="pres">
      <dgm:prSet presAssocID="{310D0227-4659-4F53-B4C1-523CAE8B3D2A}"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choolhouse"/>
        </a:ext>
      </dgm:extLst>
    </dgm:pt>
    <dgm:pt modelId="{84EEA522-DE50-4FBA-A763-C089C5575E2A}" type="pres">
      <dgm:prSet presAssocID="{310D0227-4659-4F53-B4C1-523CAE8B3D2A}" presName="spaceRect" presStyleCnt="0"/>
      <dgm:spPr/>
    </dgm:pt>
    <dgm:pt modelId="{84D1E2A5-A8D6-40F6-8CBB-F50A088A135E}" type="pres">
      <dgm:prSet presAssocID="{310D0227-4659-4F53-B4C1-523CAE8B3D2A}" presName="textRect" presStyleLbl="revTx" presStyleIdx="2" presStyleCnt="5">
        <dgm:presLayoutVars>
          <dgm:chMax val="1"/>
          <dgm:chPref val="1"/>
        </dgm:presLayoutVars>
      </dgm:prSet>
      <dgm:spPr/>
    </dgm:pt>
    <dgm:pt modelId="{6705C1A1-71D8-4A82-BA77-4BD382B9E094}" type="pres">
      <dgm:prSet presAssocID="{FFFCC609-807E-4344-A3D9-ACA03D74D31A}" presName="sibTrans" presStyleLbl="sibTrans2D1" presStyleIdx="0" presStyleCnt="0"/>
      <dgm:spPr/>
    </dgm:pt>
    <dgm:pt modelId="{6D48EA44-1BE5-43C9-B7CA-4755BE0C9358}" type="pres">
      <dgm:prSet presAssocID="{B046DFF3-65D8-44A4-AE7E-DBC2ECC9D060}" presName="compNode" presStyleCnt="0"/>
      <dgm:spPr/>
    </dgm:pt>
    <dgm:pt modelId="{E9D70851-CFD0-4AD9-950D-AD1011EF16CF}" type="pres">
      <dgm:prSet presAssocID="{B046DFF3-65D8-44A4-AE7E-DBC2ECC9D060}" presName="iconBgRect" presStyleLbl="bgShp" presStyleIdx="3" presStyleCnt="5"/>
      <dgm:spPr/>
    </dgm:pt>
    <dgm:pt modelId="{E50D6BA0-71F6-488C-AA26-4F9F00FC9DEA}" type="pres">
      <dgm:prSet presAssocID="{B046DFF3-65D8-44A4-AE7E-DBC2ECC9D060}"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Bank"/>
        </a:ext>
      </dgm:extLst>
    </dgm:pt>
    <dgm:pt modelId="{0ECD85C2-E95C-4239-9703-974BD6D53764}" type="pres">
      <dgm:prSet presAssocID="{B046DFF3-65D8-44A4-AE7E-DBC2ECC9D060}" presName="spaceRect" presStyleCnt="0"/>
      <dgm:spPr/>
    </dgm:pt>
    <dgm:pt modelId="{F062C1F5-B27E-48C1-B95F-DAF67D48D6C6}" type="pres">
      <dgm:prSet presAssocID="{B046DFF3-65D8-44A4-AE7E-DBC2ECC9D060}" presName="textRect" presStyleLbl="revTx" presStyleIdx="3" presStyleCnt="5">
        <dgm:presLayoutVars>
          <dgm:chMax val="1"/>
          <dgm:chPref val="1"/>
        </dgm:presLayoutVars>
      </dgm:prSet>
      <dgm:spPr/>
    </dgm:pt>
    <dgm:pt modelId="{CD814A9C-E832-4A61-AE12-F91998A7C62B}" type="pres">
      <dgm:prSet presAssocID="{C51D6A72-3FAD-42B5-AA33-E53F048C2768}" presName="sibTrans" presStyleLbl="sibTrans2D1" presStyleIdx="0" presStyleCnt="0"/>
      <dgm:spPr/>
    </dgm:pt>
    <dgm:pt modelId="{B131F3CF-AE60-4847-974C-0400B67F27D1}" type="pres">
      <dgm:prSet presAssocID="{29DC03A3-7203-4263-93BC-FE19C6F07005}" presName="compNode" presStyleCnt="0"/>
      <dgm:spPr/>
    </dgm:pt>
    <dgm:pt modelId="{7CF4360E-79CF-484A-AD8D-F18FA485EDBA}" type="pres">
      <dgm:prSet presAssocID="{29DC03A3-7203-4263-93BC-FE19C6F07005}" presName="iconBgRect" presStyleLbl="bgShp" presStyleIdx="4" presStyleCnt="5" custLinFactX="100000" custLinFactNeighborX="118002" custLinFactNeighborY="-41686"/>
      <dgm:spPr/>
    </dgm:pt>
    <dgm:pt modelId="{0193CA29-376B-43FD-8296-4E029CF83DA9}" type="pres">
      <dgm:prSet presAssocID="{29DC03A3-7203-4263-93BC-FE19C6F07005}" presName="iconRect" presStyleLbl="node1" presStyleIdx="4" presStyleCnt="5" custLinFactX="175860" custLinFactNeighborX="200000" custLinFactNeighborY="-71873"/>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Users with solid fill"/>
        </a:ext>
      </dgm:extLst>
    </dgm:pt>
    <dgm:pt modelId="{9F205730-6BB0-46E2-B3E4-879C7CF06E37}" type="pres">
      <dgm:prSet presAssocID="{29DC03A3-7203-4263-93BC-FE19C6F07005}" presName="spaceRect" presStyleCnt="0"/>
      <dgm:spPr/>
    </dgm:pt>
    <dgm:pt modelId="{264C7C58-D502-476A-BF71-DE341DC71096}" type="pres">
      <dgm:prSet presAssocID="{29DC03A3-7203-4263-93BC-FE19C6F07005}" presName="textRect" presStyleLbl="revTx" presStyleIdx="4" presStyleCnt="5" custLinFactNeighborX="92484" custLinFactNeighborY="-41686">
        <dgm:presLayoutVars>
          <dgm:chMax val="1"/>
          <dgm:chPref val="1"/>
        </dgm:presLayoutVars>
      </dgm:prSet>
      <dgm:spPr/>
    </dgm:pt>
  </dgm:ptLst>
  <dgm:cxnLst>
    <dgm:cxn modelId="{32BC8317-05A5-4EAC-8910-B3857C052466}" srcId="{725BAB2E-1AF0-45A1-91C0-8FB113BF022C}" destId="{B046DFF3-65D8-44A4-AE7E-DBC2ECC9D060}" srcOrd="3" destOrd="0" parTransId="{04312FB3-2E56-42DC-81D9-871758429C1B}" sibTransId="{C51D6A72-3FAD-42B5-AA33-E53F048C2768}"/>
    <dgm:cxn modelId="{5D4C3E2F-FFFD-4FD4-B1BB-EF7D0F1086F7}" type="presOf" srcId="{725BAB2E-1AF0-45A1-91C0-8FB113BF022C}" destId="{EEFE0F8D-8B20-4FBD-8C62-D14E63846438}" srcOrd="0" destOrd="0" presId="urn:microsoft.com/office/officeart/2018/2/layout/IconCircleList"/>
    <dgm:cxn modelId="{D3F1AC34-1E1D-460B-9B31-984E7E4EBE95}" srcId="{725BAB2E-1AF0-45A1-91C0-8FB113BF022C}" destId="{29DC03A3-7203-4263-93BC-FE19C6F07005}" srcOrd="4" destOrd="0" parTransId="{FFB31FE9-F8F3-4835-9241-19A106A15854}" sibTransId="{1CAC1F6A-1754-4D0E-943E-20E6F546123B}"/>
    <dgm:cxn modelId="{49734892-A465-4370-B5E3-941575F90A7A}" type="presOf" srcId="{BE30B025-2664-49EF-8B4A-1443BE6C63B3}" destId="{2CA03E0B-8CAE-460D-9B10-55B52FC3B917}" srcOrd="0" destOrd="0" presId="urn:microsoft.com/office/officeart/2018/2/layout/IconCircleList"/>
    <dgm:cxn modelId="{D3E5459A-DFE2-4D18-A30F-9DDC52756B47}" srcId="{725BAB2E-1AF0-45A1-91C0-8FB113BF022C}" destId="{310D0227-4659-4F53-B4C1-523CAE8B3D2A}" srcOrd="2" destOrd="0" parTransId="{D704F4E8-7577-477C-ADA0-019FBFFB497F}" sibTransId="{FFFCC609-807E-4344-A3D9-ACA03D74D31A}"/>
    <dgm:cxn modelId="{9B93569A-8C37-4CE1-9E07-A3F443D3928E}" type="presOf" srcId="{1B809009-C7EC-4EAE-8D8D-179520DB6ED3}" destId="{77E09488-70FF-4C9D-91E5-FDF318778B97}" srcOrd="0" destOrd="0" presId="urn:microsoft.com/office/officeart/2018/2/layout/IconCircleList"/>
    <dgm:cxn modelId="{6ED45AA5-FBCF-428A-B0D0-DFAFD47F7358}" type="presOf" srcId="{FFFCC609-807E-4344-A3D9-ACA03D74D31A}" destId="{6705C1A1-71D8-4A82-BA77-4BD382B9E094}" srcOrd="0" destOrd="0" presId="urn:microsoft.com/office/officeart/2018/2/layout/IconCircleList"/>
    <dgm:cxn modelId="{8E0A84A8-E7F2-4A9E-A32D-CBAFADCFD257}" type="presOf" srcId="{C51D6A72-3FAD-42B5-AA33-E53F048C2768}" destId="{CD814A9C-E832-4A61-AE12-F91998A7C62B}" srcOrd="0" destOrd="0" presId="urn:microsoft.com/office/officeart/2018/2/layout/IconCircleList"/>
    <dgm:cxn modelId="{E9C4E9BB-47FB-4625-9378-7E5BF98A6E12}" type="presOf" srcId="{C7E2A66E-5B22-4372-A42A-D4D7F8D1E3D7}" destId="{B5B8614C-0E50-4232-A023-E56940A4CF3F}" srcOrd="0" destOrd="0" presId="urn:microsoft.com/office/officeart/2018/2/layout/IconCircleList"/>
    <dgm:cxn modelId="{468369BF-7AA4-4069-B943-97A27086F625}" type="presOf" srcId="{BCA1947D-7738-4F2B-AD86-04F18D14D804}" destId="{59377A95-7783-4E06-98B3-65323DEDF431}" srcOrd="0" destOrd="0" presId="urn:microsoft.com/office/officeart/2018/2/layout/IconCircleList"/>
    <dgm:cxn modelId="{C6A107C4-2763-4F11-B9D4-AB02D217BF72}" type="presOf" srcId="{310D0227-4659-4F53-B4C1-523CAE8B3D2A}" destId="{84D1E2A5-A8D6-40F6-8CBB-F50A088A135E}" srcOrd="0" destOrd="0" presId="urn:microsoft.com/office/officeart/2018/2/layout/IconCircleList"/>
    <dgm:cxn modelId="{8E90E1D4-EC3C-4E53-9808-DF194D331E38}" srcId="{725BAB2E-1AF0-45A1-91C0-8FB113BF022C}" destId="{BE30B025-2664-49EF-8B4A-1443BE6C63B3}" srcOrd="1" destOrd="0" parTransId="{C9924BD9-1BA0-4152-9E19-448C0FEA4F78}" sibTransId="{BCA1947D-7738-4F2B-AD86-04F18D14D804}"/>
    <dgm:cxn modelId="{7254F7D6-955F-496F-BF87-0A4DBED65A74}" srcId="{725BAB2E-1AF0-45A1-91C0-8FB113BF022C}" destId="{1B809009-C7EC-4EAE-8D8D-179520DB6ED3}" srcOrd="0" destOrd="0" parTransId="{8996047C-8C64-420B-8AE6-323CAB8669E3}" sibTransId="{C7E2A66E-5B22-4372-A42A-D4D7F8D1E3D7}"/>
    <dgm:cxn modelId="{B6A42CED-3505-4466-92A9-71637D54F141}" type="presOf" srcId="{29DC03A3-7203-4263-93BC-FE19C6F07005}" destId="{264C7C58-D502-476A-BF71-DE341DC71096}" srcOrd="0" destOrd="0" presId="urn:microsoft.com/office/officeart/2018/2/layout/IconCircleList"/>
    <dgm:cxn modelId="{0E6CACF5-9344-43BA-88F0-6115A6564D82}" type="presOf" srcId="{B046DFF3-65D8-44A4-AE7E-DBC2ECC9D060}" destId="{F062C1F5-B27E-48C1-B95F-DAF67D48D6C6}" srcOrd="0" destOrd="0" presId="urn:microsoft.com/office/officeart/2018/2/layout/IconCircleList"/>
    <dgm:cxn modelId="{FC1A5977-A15C-42A3-9CEB-BCBF97F53AD3}" type="presParOf" srcId="{EEFE0F8D-8B20-4FBD-8C62-D14E63846438}" destId="{E7B0BC3F-DDEF-43D6-A7ED-AB2C93B99F81}" srcOrd="0" destOrd="0" presId="urn:microsoft.com/office/officeart/2018/2/layout/IconCircleList"/>
    <dgm:cxn modelId="{7063933C-4F29-4053-8E54-5ED0812C1F4A}" type="presParOf" srcId="{E7B0BC3F-DDEF-43D6-A7ED-AB2C93B99F81}" destId="{E5C2CAC9-EE60-4C46-8CD9-DF8EA8C201E6}" srcOrd="0" destOrd="0" presId="urn:microsoft.com/office/officeart/2018/2/layout/IconCircleList"/>
    <dgm:cxn modelId="{B00A679C-9C4C-4661-BE36-DF53DDEB1518}" type="presParOf" srcId="{E5C2CAC9-EE60-4C46-8CD9-DF8EA8C201E6}" destId="{2F02C97A-C33D-4D04-AB7E-932D2C4634EA}" srcOrd="0" destOrd="0" presId="urn:microsoft.com/office/officeart/2018/2/layout/IconCircleList"/>
    <dgm:cxn modelId="{21D71C3A-C148-42BC-B065-DD92DDAA2FB2}" type="presParOf" srcId="{E5C2CAC9-EE60-4C46-8CD9-DF8EA8C201E6}" destId="{CDC80260-9F80-4450-B533-BD9067A98E94}" srcOrd="1" destOrd="0" presId="urn:microsoft.com/office/officeart/2018/2/layout/IconCircleList"/>
    <dgm:cxn modelId="{9CAA20E4-9875-49C5-8EE5-150E4ECE86A7}" type="presParOf" srcId="{E5C2CAC9-EE60-4C46-8CD9-DF8EA8C201E6}" destId="{1E8CD6C3-EBDE-4468-966A-E4FB052925A1}" srcOrd="2" destOrd="0" presId="urn:microsoft.com/office/officeart/2018/2/layout/IconCircleList"/>
    <dgm:cxn modelId="{B69282EF-5B28-4F00-8297-D819B417C906}" type="presParOf" srcId="{E5C2CAC9-EE60-4C46-8CD9-DF8EA8C201E6}" destId="{77E09488-70FF-4C9D-91E5-FDF318778B97}" srcOrd="3" destOrd="0" presId="urn:microsoft.com/office/officeart/2018/2/layout/IconCircleList"/>
    <dgm:cxn modelId="{BE943189-DD78-49B5-9CAA-CE8C71D44340}" type="presParOf" srcId="{E7B0BC3F-DDEF-43D6-A7ED-AB2C93B99F81}" destId="{B5B8614C-0E50-4232-A023-E56940A4CF3F}" srcOrd="1" destOrd="0" presId="urn:microsoft.com/office/officeart/2018/2/layout/IconCircleList"/>
    <dgm:cxn modelId="{0CCE602C-6DE9-4182-9585-3B9BB7C88138}" type="presParOf" srcId="{E7B0BC3F-DDEF-43D6-A7ED-AB2C93B99F81}" destId="{FD7642E8-1B13-484C-9CD7-E751943C3CD0}" srcOrd="2" destOrd="0" presId="urn:microsoft.com/office/officeart/2018/2/layout/IconCircleList"/>
    <dgm:cxn modelId="{CF444215-4B86-45BF-A527-ED444D0948BD}" type="presParOf" srcId="{FD7642E8-1B13-484C-9CD7-E751943C3CD0}" destId="{2A4A8BBB-AA56-48DE-B44C-EB3AF91F00FB}" srcOrd="0" destOrd="0" presId="urn:microsoft.com/office/officeart/2018/2/layout/IconCircleList"/>
    <dgm:cxn modelId="{888F8FB5-E467-4DD0-A44D-641F99174874}" type="presParOf" srcId="{FD7642E8-1B13-484C-9CD7-E751943C3CD0}" destId="{B6123DA6-ABD1-4863-8E6C-BF1288043053}" srcOrd="1" destOrd="0" presId="urn:microsoft.com/office/officeart/2018/2/layout/IconCircleList"/>
    <dgm:cxn modelId="{86EDE0A2-BF6C-4709-8C8F-1E68E415A028}" type="presParOf" srcId="{FD7642E8-1B13-484C-9CD7-E751943C3CD0}" destId="{E1E679D7-0B9B-4F68-9DF4-606F2BB11B00}" srcOrd="2" destOrd="0" presId="urn:microsoft.com/office/officeart/2018/2/layout/IconCircleList"/>
    <dgm:cxn modelId="{960ABA74-5AA5-4AF8-B461-DA0FB1EC612C}" type="presParOf" srcId="{FD7642E8-1B13-484C-9CD7-E751943C3CD0}" destId="{2CA03E0B-8CAE-460D-9B10-55B52FC3B917}" srcOrd="3" destOrd="0" presId="urn:microsoft.com/office/officeart/2018/2/layout/IconCircleList"/>
    <dgm:cxn modelId="{755A590F-096F-4448-A5AE-BDC591F3B1FA}" type="presParOf" srcId="{E7B0BC3F-DDEF-43D6-A7ED-AB2C93B99F81}" destId="{59377A95-7783-4E06-98B3-65323DEDF431}" srcOrd="3" destOrd="0" presId="urn:microsoft.com/office/officeart/2018/2/layout/IconCircleList"/>
    <dgm:cxn modelId="{DB7989B8-0FAD-4DF4-8DF4-C61AF1E3EC4F}" type="presParOf" srcId="{E7B0BC3F-DDEF-43D6-A7ED-AB2C93B99F81}" destId="{CA83C009-CD03-44E5-9782-A4F3ACC4835E}" srcOrd="4" destOrd="0" presId="urn:microsoft.com/office/officeart/2018/2/layout/IconCircleList"/>
    <dgm:cxn modelId="{AC6EDA0A-D465-4C43-B1A4-960367F82F61}" type="presParOf" srcId="{CA83C009-CD03-44E5-9782-A4F3ACC4835E}" destId="{34AEDD22-1A33-46AC-A809-68401474DAA7}" srcOrd="0" destOrd="0" presId="urn:microsoft.com/office/officeart/2018/2/layout/IconCircleList"/>
    <dgm:cxn modelId="{17019082-F473-428D-965D-FFA29DF1B801}" type="presParOf" srcId="{CA83C009-CD03-44E5-9782-A4F3ACC4835E}" destId="{E8A73976-8BDE-42AD-B1D1-0A5D77973EB6}" srcOrd="1" destOrd="0" presId="urn:microsoft.com/office/officeart/2018/2/layout/IconCircleList"/>
    <dgm:cxn modelId="{B4551F11-8B40-4628-9610-E19D56061CCC}" type="presParOf" srcId="{CA83C009-CD03-44E5-9782-A4F3ACC4835E}" destId="{84EEA522-DE50-4FBA-A763-C089C5575E2A}" srcOrd="2" destOrd="0" presId="urn:microsoft.com/office/officeart/2018/2/layout/IconCircleList"/>
    <dgm:cxn modelId="{19A436CA-A5EB-47DF-A573-AD20C9688050}" type="presParOf" srcId="{CA83C009-CD03-44E5-9782-A4F3ACC4835E}" destId="{84D1E2A5-A8D6-40F6-8CBB-F50A088A135E}" srcOrd="3" destOrd="0" presId="urn:microsoft.com/office/officeart/2018/2/layout/IconCircleList"/>
    <dgm:cxn modelId="{25B89DBE-EA86-435A-99F9-5596C5274F27}" type="presParOf" srcId="{E7B0BC3F-DDEF-43D6-A7ED-AB2C93B99F81}" destId="{6705C1A1-71D8-4A82-BA77-4BD382B9E094}" srcOrd="5" destOrd="0" presId="urn:microsoft.com/office/officeart/2018/2/layout/IconCircleList"/>
    <dgm:cxn modelId="{4A6461FF-8F53-441A-AEE8-746B0A9FFCBA}" type="presParOf" srcId="{E7B0BC3F-DDEF-43D6-A7ED-AB2C93B99F81}" destId="{6D48EA44-1BE5-43C9-B7CA-4755BE0C9358}" srcOrd="6" destOrd="0" presId="urn:microsoft.com/office/officeart/2018/2/layout/IconCircleList"/>
    <dgm:cxn modelId="{4338C6E8-65FE-4A88-9BAB-62A0048DC972}" type="presParOf" srcId="{6D48EA44-1BE5-43C9-B7CA-4755BE0C9358}" destId="{E9D70851-CFD0-4AD9-950D-AD1011EF16CF}" srcOrd="0" destOrd="0" presId="urn:microsoft.com/office/officeart/2018/2/layout/IconCircleList"/>
    <dgm:cxn modelId="{851745A3-8AAF-4197-BA0A-A48F16E68733}" type="presParOf" srcId="{6D48EA44-1BE5-43C9-B7CA-4755BE0C9358}" destId="{E50D6BA0-71F6-488C-AA26-4F9F00FC9DEA}" srcOrd="1" destOrd="0" presId="urn:microsoft.com/office/officeart/2018/2/layout/IconCircleList"/>
    <dgm:cxn modelId="{E911EB45-C333-4805-9A7F-5E2BB050C3CE}" type="presParOf" srcId="{6D48EA44-1BE5-43C9-B7CA-4755BE0C9358}" destId="{0ECD85C2-E95C-4239-9703-974BD6D53764}" srcOrd="2" destOrd="0" presId="urn:microsoft.com/office/officeart/2018/2/layout/IconCircleList"/>
    <dgm:cxn modelId="{E5659F18-1407-4E2E-9DEC-E5C9ED04D84D}" type="presParOf" srcId="{6D48EA44-1BE5-43C9-B7CA-4755BE0C9358}" destId="{F062C1F5-B27E-48C1-B95F-DAF67D48D6C6}" srcOrd="3" destOrd="0" presId="urn:microsoft.com/office/officeart/2018/2/layout/IconCircleList"/>
    <dgm:cxn modelId="{3E7577B3-1D1D-402A-847F-85200E65CB1D}" type="presParOf" srcId="{E7B0BC3F-DDEF-43D6-A7ED-AB2C93B99F81}" destId="{CD814A9C-E832-4A61-AE12-F91998A7C62B}" srcOrd="7" destOrd="0" presId="urn:microsoft.com/office/officeart/2018/2/layout/IconCircleList"/>
    <dgm:cxn modelId="{DFE86F73-4506-429F-A61D-80B7EA2BE2CA}" type="presParOf" srcId="{E7B0BC3F-DDEF-43D6-A7ED-AB2C93B99F81}" destId="{B131F3CF-AE60-4847-974C-0400B67F27D1}" srcOrd="8" destOrd="0" presId="urn:microsoft.com/office/officeart/2018/2/layout/IconCircleList"/>
    <dgm:cxn modelId="{4141435C-4A29-46D5-9EF8-40F6ABBC475C}" type="presParOf" srcId="{B131F3CF-AE60-4847-974C-0400B67F27D1}" destId="{7CF4360E-79CF-484A-AD8D-F18FA485EDBA}" srcOrd="0" destOrd="0" presId="urn:microsoft.com/office/officeart/2018/2/layout/IconCircleList"/>
    <dgm:cxn modelId="{4C089D5E-C73B-4E6E-9345-7944E770F001}" type="presParOf" srcId="{B131F3CF-AE60-4847-974C-0400B67F27D1}" destId="{0193CA29-376B-43FD-8296-4E029CF83DA9}" srcOrd="1" destOrd="0" presId="urn:microsoft.com/office/officeart/2018/2/layout/IconCircleList"/>
    <dgm:cxn modelId="{DD021B34-BE10-46EC-893C-5B64539FD23C}" type="presParOf" srcId="{B131F3CF-AE60-4847-974C-0400B67F27D1}" destId="{9F205730-6BB0-46E2-B3E4-879C7CF06E37}" srcOrd="2" destOrd="0" presId="urn:microsoft.com/office/officeart/2018/2/layout/IconCircleList"/>
    <dgm:cxn modelId="{9F717E26-A026-42AE-A046-9E1195E5D251}" type="presParOf" srcId="{B131F3CF-AE60-4847-974C-0400B67F27D1}" destId="{264C7C58-D502-476A-BF71-DE341DC71096}" srcOrd="3" destOrd="0" presId="urn:microsoft.com/office/officeart/2018/2/layout/IconCircle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4D1C26E-1019-4B9F-B35F-46AFACDC4438}" type="doc">
      <dgm:prSet loTypeId="urn:microsoft.com/office/officeart/2018/2/layout/IconCircleList" loCatId="icon" qsTypeId="urn:microsoft.com/office/officeart/2005/8/quickstyle/simple1" qsCatId="simple" csTypeId="urn:microsoft.com/office/officeart/2005/8/colors/colorful3" csCatId="colorful" phldr="1"/>
      <dgm:spPr/>
      <dgm:t>
        <a:bodyPr/>
        <a:lstStyle/>
        <a:p>
          <a:endParaRPr lang="en-US"/>
        </a:p>
      </dgm:t>
    </dgm:pt>
    <dgm:pt modelId="{00B862A8-30CE-42C6-A590-C00CBC96A0FA}">
      <dgm:prSet custT="1"/>
      <dgm:spPr/>
      <dgm:t>
        <a:bodyPr/>
        <a:lstStyle/>
        <a:p>
          <a:pPr>
            <a:lnSpc>
              <a:spcPct val="100000"/>
            </a:lnSpc>
          </a:pPr>
          <a:r>
            <a:rPr lang="en-US" sz="2400" dirty="0">
              <a:latin typeface="+mj-lt"/>
            </a:rPr>
            <a:t>1. Finalizing the country </a:t>
          </a:r>
          <a:r>
            <a:rPr lang="en-US" sz="2400" dirty="0" err="1">
              <a:latin typeface="+mj-lt"/>
            </a:rPr>
            <a:t>programme</a:t>
          </a:r>
          <a:r>
            <a:rPr lang="en-US" sz="2400" dirty="0">
              <a:latin typeface="+mj-lt"/>
            </a:rPr>
            <a:t> strategy and project results framework</a:t>
          </a:r>
        </a:p>
      </dgm:t>
    </dgm:pt>
    <dgm:pt modelId="{4475279D-2065-43C0-ADE6-62703559449A}" type="parTrans" cxnId="{550806B1-2DF9-4094-99B3-B6F3A3FF4CF1}">
      <dgm:prSet/>
      <dgm:spPr/>
      <dgm:t>
        <a:bodyPr/>
        <a:lstStyle/>
        <a:p>
          <a:endParaRPr lang="en-US" sz="2400">
            <a:latin typeface="+mj-lt"/>
          </a:endParaRPr>
        </a:p>
      </dgm:t>
    </dgm:pt>
    <dgm:pt modelId="{ED8A7FF6-5D4D-483E-8FF4-5C245B302334}" type="sibTrans" cxnId="{550806B1-2DF9-4094-99B3-B6F3A3FF4CF1}">
      <dgm:prSet/>
      <dgm:spPr/>
      <dgm:t>
        <a:bodyPr/>
        <a:lstStyle/>
        <a:p>
          <a:pPr>
            <a:lnSpc>
              <a:spcPct val="100000"/>
            </a:lnSpc>
          </a:pPr>
          <a:endParaRPr lang="en-US" sz="2400">
            <a:latin typeface="+mj-lt"/>
          </a:endParaRPr>
        </a:p>
      </dgm:t>
    </dgm:pt>
    <dgm:pt modelId="{715EC952-8AC9-4563-B6F2-28BBF38E8E10}">
      <dgm:prSet custT="1"/>
      <dgm:spPr/>
      <dgm:t>
        <a:bodyPr/>
        <a:lstStyle/>
        <a:p>
          <a:pPr>
            <a:lnSpc>
              <a:spcPct val="100000"/>
            </a:lnSpc>
          </a:pPr>
          <a:r>
            <a:rPr lang="en-US" sz="2400" kern="1200" dirty="0">
              <a:solidFill>
                <a:prstClr val="black">
                  <a:hueOff val="0"/>
                  <a:satOff val="0"/>
                  <a:lumOff val="0"/>
                  <a:alphaOff val="0"/>
                </a:prstClr>
              </a:solidFill>
              <a:latin typeface="+mj-lt"/>
              <a:ea typeface="+mn-ea"/>
              <a:cs typeface="+mn-cs"/>
            </a:rPr>
            <a:t>2. Selecting landscapes through stakeholder consultations and defined selection criteria</a:t>
          </a:r>
        </a:p>
      </dgm:t>
    </dgm:pt>
    <dgm:pt modelId="{284E79FA-7D28-4F1E-A7B6-E7246ECFECA5}" type="parTrans" cxnId="{4822D144-731B-474B-9B02-4194DB81A984}">
      <dgm:prSet/>
      <dgm:spPr/>
      <dgm:t>
        <a:bodyPr/>
        <a:lstStyle/>
        <a:p>
          <a:endParaRPr lang="en-US" sz="2400">
            <a:latin typeface="+mj-lt"/>
          </a:endParaRPr>
        </a:p>
      </dgm:t>
    </dgm:pt>
    <dgm:pt modelId="{D1F7CE3A-E6AD-4532-921F-373F41733BE4}" type="sibTrans" cxnId="{4822D144-731B-474B-9B02-4194DB81A984}">
      <dgm:prSet/>
      <dgm:spPr/>
      <dgm:t>
        <a:bodyPr/>
        <a:lstStyle/>
        <a:p>
          <a:pPr>
            <a:lnSpc>
              <a:spcPct val="100000"/>
            </a:lnSpc>
          </a:pPr>
          <a:endParaRPr lang="en-US" sz="2400">
            <a:latin typeface="+mj-lt"/>
          </a:endParaRPr>
        </a:p>
      </dgm:t>
    </dgm:pt>
    <dgm:pt modelId="{89DFB77F-3D6E-4F50-94A3-718F419D9DA2}">
      <dgm:prSet custT="1"/>
      <dgm:spPr/>
      <dgm:t>
        <a:bodyPr/>
        <a:lstStyle/>
        <a:p>
          <a:pPr marL="0" lvl="0" indent="0" algn="l" defTabSz="1244600">
            <a:lnSpc>
              <a:spcPct val="100000"/>
            </a:lnSpc>
            <a:spcBef>
              <a:spcPct val="0"/>
            </a:spcBef>
            <a:spcAft>
              <a:spcPct val="35000"/>
            </a:spcAft>
            <a:buNone/>
          </a:pPr>
          <a:r>
            <a:rPr lang="en-US" sz="2400" kern="1200" dirty="0">
              <a:solidFill>
                <a:prstClr val="black">
                  <a:hueOff val="0"/>
                  <a:satOff val="0"/>
                  <a:lumOff val="0"/>
                  <a:alphaOff val="0"/>
                </a:prstClr>
              </a:solidFill>
              <a:latin typeface="+mj-lt"/>
              <a:ea typeface="+mn-ea"/>
              <a:cs typeface="+mn-cs"/>
            </a:rPr>
            <a:t>3. Developing Annual Workplan and securing National Steering Committee approval for the plan and the selected landscapes</a:t>
          </a:r>
        </a:p>
      </dgm:t>
    </dgm:pt>
    <dgm:pt modelId="{ECB443DC-0159-4FBA-BD33-5F03060B1AA9}" type="parTrans" cxnId="{639E5243-D04D-4FE1-8A06-3A3243571410}">
      <dgm:prSet/>
      <dgm:spPr/>
      <dgm:t>
        <a:bodyPr/>
        <a:lstStyle/>
        <a:p>
          <a:endParaRPr lang="en-US" sz="2400">
            <a:latin typeface="+mj-lt"/>
          </a:endParaRPr>
        </a:p>
      </dgm:t>
    </dgm:pt>
    <dgm:pt modelId="{D60560C5-DC45-4738-850D-B01707FFCECF}" type="sibTrans" cxnId="{639E5243-D04D-4FE1-8A06-3A3243571410}">
      <dgm:prSet/>
      <dgm:spPr/>
      <dgm:t>
        <a:bodyPr/>
        <a:lstStyle/>
        <a:p>
          <a:pPr>
            <a:lnSpc>
              <a:spcPct val="100000"/>
            </a:lnSpc>
          </a:pPr>
          <a:endParaRPr lang="en-US" sz="2400">
            <a:latin typeface="+mj-lt"/>
          </a:endParaRPr>
        </a:p>
      </dgm:t>
    </dgm:pt>
    <dgm:pt modelId="{8A341144-2405-4180-9356-ABDB18F2C25F}">
      <dgm:prSet custT="1"/>
      <dgm:spPr/>
      <dgm:t>
        <a:bodyPr/>
        <a:lstStyle/>
        <a:p>
          <a:pPr>
            <a:lnSpc>
              <a:spcPct val="100000"/>
            </a:lnSpc>
          </a:pPr>
          <a:r>
            <a:rPr lang="en-US" sz="2400" kern="1200" dirty="0">
              <a:solidFill>
                <a:prstClr val="black">
                  <a:hueOff val="0"/>
                  <a:satOff val="0"/>
                  <a:lumOff val="0"/>
                  <a:alphaOff val="0"/>
                </a:prstClr>
              </a:solidFill>
              <a:latin typeface="+mj-lt"/>
              <a:ea typeface="+mn-ea"/>
              <a:cs typeface="+mn-cs"/>
            </a:rPr>
            <a:t>4. Holding multi-stakeholder meetings in each landscape-seascape to identify priority issues, sites, and potential solutions</a:t>
          </a:r>
        </a:p>
      </dgm:t>
    </dgm:pt>
    <dgm:pt modelId="{7F5BBD0E-FBD0-4093-8583-7E72C48D50C9}" type="parTrans" cxnId="{755C0186-E0F6-405F-823B-881CC0F42AAE}">
      <dgm:prSet/>
      <dgm:spPr/>
      <dgm:t>
        <a:bodyPr/>
        <a:lstStyle/>
        <a:p>
          <a:endParaRPr lang="en-US" sz="2400">
            <a:latin typeface="+mj-lt"/>
          </a:endParaRPr>
        </a:p>
      </dgm:t>
    </dgm:pt>
    <dgm:pt modelId="{729D39D7-0E20-4E01-A674-A379F5516624}" type="sibTrans" cxnId="{755C0186-E0F6-405F-823B-881CC0F42AAE}">
      <dgm:prSet/>
      <dgm:spPr/>
      <dgm:t>
        <a:bodyPr/>
        <a:lstStyle/>
        <a:p>
          <a:pPr>
            <a:lnSpc>
              <a:spcPct val="100000"/>
            </a:lnSpc>
          </a:pPr>
          <a:endParaRPr lang="en-US" sz="2400">
            <a:latin typeface="+mj-lt"/>
          </a:endParaRPr>
        </a:p>
      </dgm:t>
    </dgm:pt>
    <dgm:pt modelId="{C20FDDD3-FAEF-4F86-A8B1-01BB9966376F}">
      <dgm:prSet custT="1"/>
      <dgm:spPr/>
      <dgm:t>
        <a:bodyPr/>
        <a:lstStyle/>
        <a:p>
          <a:pPr>
            <a:lnSpc>
              <a:spcPct val="100000"/>
            </a:lnSpc>
          </a:pPr>
          <a:r>
            <a:rPr lang="en-US" sz="2400" dirty="0">
              <a:latin typeface="+mj-lt"/>
            </a:rPr>
            <a:t>5. Launching the first round of Requests for Proposals</a:t>
          </a:r>
        </a:p>
      </dgm:t>
    </dgm:pt>
    <dgm:pt modelId="{84167CAB-B672-4E7D-9662-87A85CB4DCC0}" type="parTrans" cxnId="{8C1C3E5D-A349-4223-8FF8-D912B14B08C1}">
      <dgm:prSet/>
      <dgm:spPr/>
      <dgm:t>
        <a:bodyPr/>
        <a:lstStyle/>
        <a:p>
          <a:endParaRPr lang="en-US" sz="2400">
            <a:latin typeface="+mj-lt"/>
          </a:endParaRPr>
        </a:p>
      </dgm:t>
    </dgm:pt>
    <dgm:pt modelId="{D5A80518-D0F7-4A53-8028-E7522F74F5DD}" type="sibTrans" cxnId="{8C1C3E5D-A349-4223-8FF8-D912B14B08C1}">
      <dgm:prSet/>
      <dgm:spPr/>
      <dgm:t>
        <a:bodyPr/>
        <a:lstStyle/>
        <a:p>
          <a:endParaRPr lang="en-US" sz="2400">
            <a:latin typeface="+mj-lt"/>
          </a:endParaRPr>
        </a:p>
      </dgm:t>
    </dgm:pt>
    <dgm:pt modelId="{411B6B7D-DFE0-4129-AF53-81140852ED03}" type="pres">
      <dgm:prSet presAssocID="{C4D1C26E-1019-4B9F-B35F-46AFACDC4438}" presName="root" presStyleCnt="0">
        <dgm:presLayoutVars>
          <dgm:dir/>
          <dgm:resizeHandles val="exact"/>
        </dgm:presLayoutVars>
      </dgm:prSet>
      <dgm:spPr/>
    </dgm:pt>
    <dgm:pt modelId="{D748BDF9-D72C-4B8E-98AF-DFE0E1E250EA}" type="pres">
      <dgm:prSet presAssocID="{C4D1C26E-1019-4B9F-B35F-46AFACDC4438}" presName="container" presStyleCnt="0">
        <dgm:presLayoutVars>
          <dgm:dir/>
          <dgm:resizeHandles val="exact"/>
        </dgm:presLayoutVars>
      </dgm:prSet>
      <dgm:spPr/>
    </dgm:pt>
    <dgm:pt modelId="{2D2E9937-2073-4FE7-8098-B5B046E71323}" type="pres">
      <dgm:prSet presAssocID="{00B862A8-30CE-42C6-A590-C00CBC96A0FA}" presName="compNode" presStyleCnt="0"/>
      <dgm:spPr/>
    </dgm:pt>
    <dgm:pt modelId="{5E220AEB-A971-4EB9-97F5-428AE354B578}" type="pres">
      <dgm:prSet presAssocID="{00B862A8-30CE-42C6-A590-C00CBC96A0FA}" presName="iconBgRect" presStyleLbl="bgShp" presStyleIdx="0" presStyleCnt="5"/>
      <dgm:spPr/>
    </dgm:pt>
    <dgm:pt modelId="{D2A1F5D5-CD1B-4F95-B667-FE66F7C2085C}" type="pres">
      <dgm:prSet presAssocID="{00B862A8-30CE-42C6-A590-C00CBC96A0FA}"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 List"/>
        </a:ext>
      </dgm:extLst>
    </dgm:pt>
    <dgm:pt modelId="{BEA442C8-7A25-4686-90DC-CE08D57DC943}" type="pres">
      <dgm:prSet presAssocID="{00B862A8-30CE-42C6-A590-C00CBC96A0FA}" presName="spaceRect" presStyleCnt="0"/>
      <dgm:spPr/>
    </dgm:pt>
    <dgm:pt modelId="{41D1D44A-E2E7-4741-B397-E754492F32A6}" type="pres">
      <dgm:prSet presAssocID="{00B862A8-30CE-42C6-A590-C00CBC96A0FA}" presName="textRect" presStyleLbl="revTx" presStyleIdx="0" presStyleCnt="5">
        <dgm:presLayoutVars>
          <dgm:chMax val="1"/>
          <dgm:chPref val="1"/>
        </dgm:presLayoutVars>
      </dgm:prSet>
      <dgm:spPr/>
    </dgm:pt>
    <dgm:pt modelId="{2C48F648-C4B0-46C7-A532-AB4F267AFFC9}" type="pres">
      <dgm:prSet presAssocID="{ED8A7FF6-5D4D-483E-8FF4-5C245B302334}" presName="sibTrans" presStyleLbl="sibTrans2D1" presStyleIdx="0" presStyleCnt="0"/>
      <dgm:spPr/>
    </dgm:pt>
    <dgm:pt modelId="{CC997F0C-1BD2-41F5-8E71-0637F5178B1E}" type="pres">
      <dgm:prSet presAssocID="{715EC952-8AC9-4563-B6F2-28BBF38E8E10}" presName="compNode" presStyleCnt="0"/>
      <dgm:spPr/>
    </dgm:pt>
    <dgm:pt modelId="{7E0ADE6A-A41C-4304-A464-66B50C83DFD9}" type="pres">
      <dgm:prSet presAssocID="{715EC952-8AC9-4563-B6F2-28BBF38E8E10}" presName="iconBgRect" presStyleLbl="bgShp" presStyleIdx="1" presStyleCnt="5"/>
      <dgm:spPr/>
    </dgm:pt>
    <dgm:pt modelId="{240EF8A4-4F76-47C4-A1CD-8FDFAAD62925}" type="pres">
      <dgm:prSet presAssocID="{715EC952-8AC9-4563-B6F2-28BBF38E8E10}"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eckmark"/>
        </a:ext>
      </dgm:extLst>
    </dgm:pt>
    <dgm:pt modelId="{3B6B9F50-1B18-4C12-9631-5B62C8655D91}" type="pres">
      <dgm:prSet presAssocID="{715EC952-8AC9-4563-B6F2-28BBF38E8E10}" presName="spaceRect" presStyleCnt="0"/>
      <dgm:spPr/>
    </dgm:pt>
    <dgm:pt modelId="{6B70C3A8-519D-4166-9317-DA7815E23913}" type="pres">
      <dgm:prSet presAssocID="{715EC952-8AC9-4563-B6F2-28BBF38E8E10}" presName="textRect" presStyleLbl="revTx" presStyleIdx="1" presStyleCnt="5">
        <dgm:presLayoutVars>
          <dgm:chMax val="1"/>
          <dgm:chPref val="1"/>
        </dgm:presLayoutVars>
      </dgm:prSet>
      <dgm:spPr/>
    </dgm:pt>
    <dgm:pt modelId="{DCB5CD41-9E52-4D9A-A655-FB49C71DFB40}" type="pres">
      <dgm:prSet presAssocID="{D1F7CE3A-E6AD-4532-921F-373F41733BE4}" presName="sibTrans" presStyleLbl="sibTrans2D1" presStyleIdx="0" presStyleCnt="0"/>
      <dgm:spPr/>
    </dgm:pt>
    <dgm:pt modelId="{1FA51D9E-84BB-4677-8A70-D220DA5DF358}" type="pres">
      <dgm:prSet presAssocID="{89DFB77F-3D6E-4F50-94A3-718F419D9DA2}" presName="compNode" presStyleCnt="0"/>
      <dgm:spPr/>
    </dgm:pt>
    <dgm:pt modelId="{314FA87B-CC02-47A8-B974-23ABACA2837E}" type="pres">
      <dgm:prSet presAssocID="{89DFB77F-3D6E-4F50-94A3-718F419D9DA2}" presName="iconBgRect" presStyleLbl="bgShp" presStyleIdx="2" presStyleCnt="5"/>
      <dgm:spPr/>
    </dgm:pt>
    <dgm:pt modelId="{B3C7A92D-E1D8-483B-87E2-4DD0A94FD6AF}" type="pres">
      <dgm:prSet presAssocID="{89DFB77F-3D6E-4F50-94A3-718F419D9DA2}"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Meeting"/>
        </a:ext>
      </dgm:extLst>
    </dgm:pt>
    <dgm:pt modelId="{791995EC-DC3A-46D3-B928-97A76FCE06B0}" type="pres">
      <dgm:prSet presAssocID="{89DFB77F-3D6E-4F50-94A3-718F419D9DA2}" presName="spaceRect" presStyleCnt="0"/>
      <dgm:spPr/>
    </dgm:pt>
    <dgm:pt modelId="{0AA62D0D-A1FD-4B8A-A9C7-730F214B00A5}" type="pres">
      <dgm:prSet presAssocID="{89DFB77F-3D6E-4F50-94A3-718F419D9DA2}" presName="textRect" presStyleLbl="revTx" presStyleIdx="2" presStyleCnt="5">
        <dgm:presLayoutVars>
          <dgm:chMax val="1"/>
          <dgm:chPref val="1"/>
        </dgm:presLayoutVars>
      </dgm:prSet>
      <dgm:spPr/>
    </dgm:pt>
    <dgm:pt modelId="{6940B41D-6FFE-4932-8943-2FCB38DC2E77}" type="pres">
      <dgm:prSet presAssocID="{D60560C5-DC45-4738-850D-B01707FFCECF}" presName="sibTrans" presStyleLbl="sibTrans2D1" presStyleIdx="0" presStyleCnt="0"/>
      <dgm:spPr/>
    </dgm:pt>
    <dgm:pt modelId="{0B056DBE-2D46-4811-AD71-3E5CD04AB58C}" type="pres">
      <dgm:prSet presAssocID="{8A341144-2405-4180-9356-ABDB18F2C25F}" presName="compNode" presStyleCnt="0"/>
      <dgm:spPr/>
    </dgm:pt>
    <dgm:pt modelId="{93D945D0-C011-4E90-80FF-7D237C2D21EC}" type="pres">
      <dgm:prSet presAssocID="{8A341144-2405-4180-9356-ABDB18F2C25F}" presName="iconBgRect" presStyleLbl="bgShp" presStyleIdx="3" presStyleCnt="5"/>
      <dgm:spPr/>
    </dgm:pt>
    <dgm:pt modelId="{CF579545-57DA-4B5E-BE10-AEDD3B7FFA9D}" type="pres">
      <dgm:prSet presAssocID="{8A341144-2405-4180-9356-ABDB18F2C25F}" presName="iconRect" presStyleLbl="node1" presStyleIdx="3" presStyleCnt="5" custLinFactNeighborX="6228" custLinFactNeighborY="44883"/>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Hierarchy"/>
        </a:ext>
      </dgm:extLst>
    </dgm:pt>
    <dgm:pt modelId="{EBB25D77-4F2F-43E6-9561-B78DFC531E9A}" type="pres">
      <dgm:prSet presAssocID="{8A341144-2405-4180-9356-ABDB18F2C25F}" presName="spaceRect" presStyleCnt="0"/>
      <dgm:spPr/>
    </dgm:pt>
    <dgm:pt modelId="{DA6932A4-3AAC-4ECF-AAFD-1E314D7CA9C0}" type="pres">
      <dgm:prSet presAssocID="{8A341144-2405-4180-9356-ABDB18F2C25F}" presName="textRect" presStyleLbl="revTx" presStyleIdx="3" presStyleCnt="5" custLinFactNeighborX="1533" custLinFactNeighborY="8980">
        <dgm:presLayoutVars>
          <dgm:chMax val="1"/>
          <dgm:chPref val="1"/>
        </dgm:presLayoutVars>
      </dgm:prSet>
      <dgm:spPr/>
    </dgm:pt>
    <dgm:pt modelId="{2E92E8F1-3191-45B5-9A2C-03D1B7949405}" type="pres">
      <dgm:prSet presAssocID="{729D39D7-0E20-4E01-A674-A379F5516624}" presName="sibTrans" presStyleLbl="sibTrans2D1" presStyleIdx="0" presStyleCnt="0"/>
      <dgm:spPr/>
    </dgm:pt>
    <dgm:pt modelId="{49749F34-24C8-4C56-907C-1F2CAE62163B}" type="pres">
      <dgm:prSet presAssocID="{C20FDDD3-FAEF-4F86-A8B1-01BB9966376F}" presName="compNode" presStyleCnt="0"/>
      <dgm:spPr/>
    </dgm:pt>
    <dgm:pt modelId="{4D06519E-B72F-4F41-A1CB-E498D299C82E}" type="pres">
      <dgm:prSet presAssocID="{C20FDDD3-FAEF-4F86-A8B1-01BB9966376F}" presName="iconBgRect" presStyleLbl="bgShp" presStyleIdx="4" presStyleCnt="5"/>
      <dgm:spPr/>
    </dgm:pt>
    <dgm:pt modelId="{96CA1822-EE9B-4413-8DFC-6475E12AE582}" type="pres">
      <dgm:prSet presAssocID="{C20FDDD3-FAEF-4F86-A8B1-01BB9966376F}"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Rocket"/>
        </a:ext>
      </dgm:extLst>
    </dgm:pt>
    <dgm:pt modelId="{1CB4FB69-1BCE-4E21-AF21-3CFD8D759960}" type="pres">
      <dgm:prSet presAssocID="{C20FDDD3-FAEF-4F86-A8B1-01BB9966376F}" presName="spaceRect" presStyleCnt="0"/>
      <dgm:spPr/>
    </dgm:pt>
    <dgm:pt modelId="{C746F8F2-DB3E-4076-A3B8-8A54EB414211}" type="pres">
      <dgm:prSet presAssocID="{C20FDDD3-FAEF-4F86-A8B1-01BB9966376F}" presName="textRect" presStyleLbl="revTx" presStyleIdx="4" presStyleCnt="5">
        <dgm:presLayoutVars>
          <dgm:chMax val="1"/>
          <dgm:chPref val="1"/>
        </dgm:presLayoutVars>
      </dgm:prSet>
      <dgm:spPr/>
    </dgm:pt>
  </dgm:ptLst>
  <dgm:cxnLst>
    <dgm:cxn modelId="{F1C53B18-3EAF-48A4-BAF0-4CC8B8FD0211}" type="presOf" srcId="{8A341144-2405-4180-9356-ABDB18F2C25F}" destId="{DA6932A4-3AAC-4ECF-AAFD-1E314D7CA9C0}" srcOrd="0" destOrd="0" presId="urn:microsoft.com/office/officeart/2018/2/layout/IconCircleList"/>
    <dgm:cxn modelId="{67130B2A-F25D-4769-921E-784543890FA7}" type="presOf" srcId="{715EC952-8AC9-4563-B6F2-28BBF38E8E10}" destId="{6B70C3A8-519D-4166-9317-DA7815E23913}" srcOrd="0" destOrd="0" presId="urn:microsoft.com/office/officeart/2018/2/layout/IconCircleList"/>
    <dgm:cxn modelId="{8C1C3E5D-A349-4223-8FF8-D912B14B08C1}" srcId="{C4D1C26E-1019-4B9F-B35F-46AFACDC4438}" destId="{C20FDDD3-FAEF-4F86-A8B1-01BB9966376F}" srcOrd="4" destOrd="0" parTransId="{84167CAB-B672-4E7D-9662-87A85CB4DCC0}" sibTransId="{D5A80518-D0F7-4A53-8028-E7522F74F5DD}"/>
    <dgm:cxn modelId="{7119885E-3AC1-46BB-99D0-CAB9511D62CF}" type="presOf" srcId="{D1F7CE3A-E6AD-4532-921F-373F41733BE4}" destId="{DCB5CD41-9E52-4D9A-A655-FB49C71DFB40}" srcOrd="0" destOrd="0" presId="urn:microsoft.com/office/officeart/2018/2/layout/IconCircleList"/>
    <dgm:cxn modelId="{639E5243-D04D-4FE1-8A06-3A3243571410}" srcId="{C4D1C26E-1019-4B9F-B35F-46AFACDC4438}" destId="{89DFB77F-3D6E-4F50-94A3-718F419D9DA2}" srcOrd="2" destOrd="0" parTransId="{ECB443DC-0159-4FBA-BD33-5F03060B1AA9}" sibTransId="{D60560C5-DC45-4738-850D-B01707FFCECF}"/>
    <dgm:cxn modelId="{4822D144-731B-474B-9B02-4194DB81A984}" srcId="{C4D1C26E-1019-4B9F-B35F-46AFACDC4438}" destId="{715EC952-8AC9-4563-B6F2-28BBF38E8E10}" srcOrd="1" destOrd="0" parTransId="{284E79FA-7D28-4F1E-A7B6-E7246ECFECA5}" sibTransId="{D1F7CE3A-E6AD-4532-921F-373F41733BE4}"/>
    <dgm:cxn modelId="{132E8D6E-CE07-4AF8-AE3B-1DB72B672A0D}" type="presOf" srcId="{00B862A8-30CE-42C6-A590-C00CBC96A0FA}" destId="{41D1D44A-E2E7-4741-B397-E754492F32A6}" srcOrd="0" destOrd="0" presId="urn:microsoft.com/office/officeart/2018/2/layout/IconCircleList"/>
    <dgm:cxn modelId="{93981880-4086-4FBA-9045-C6F0E0A39B7B}" type="presOf" srcId="{C4D1C26E-1019-4B9F-B35F-46AFACDC4438}" destId="{411B6B7D-DFE0-4129-AF53-81140852ED03}" srcOrd="0" destOrd="0" presId="urn:microsoft.com/office/officeart/2018/2/layout/IconCircleList"/>
    <dgm:cxn modelId="{1153C984-1115-4380-B87C-425274EEB577}" type="presOf" srcId="{D60560C5-DC45-4738-850D-B01707FFCECF}" destId="{6940B41D-6FFE-4932-8943-2FCB38DC2E77}" srcOrd="0" destOrd="0" presId="urn:microsoft.com/office/officeart/2018/2/layout/IconCircleList"/>
    <dgm:cxn modelId="{755C0186-E0F6-405F-823B-881CC0F42AAE}" srcId="{C4D1C26E-1019-4B9F-B35F-46AFACDC4438}" destId="{8A341144-2405-4180-9356-ABDB18F2C25F}" srcOrd="3" destOrd="0" parTransId="{7F5BBD0E-FBD0-4093-8583-7E72C48D50C9}" sibTransId="{729D39D7-0E20-4E01-A674-A379F5516624}"/>
    <dgm:cxn modelId="{E5B0258A-5A53-4765-91A2-868DA04AB6E7}" type="presOf" srcId="{C20FDDD3-FAEF-4F86-A8B1-01BB9966376F}" destId="{C746F8F2-DB3E-4076-A3B8-8A54EB414211}" srcOrd="0" destOrd="0" presId="urn:microsoft.com/office/officeart/2018/2/layout/IconCircleList"/>
    <dgm:cxn modelId="{CD4A0298-9992-4152-82AB-F0BFD3D9870A}" type="presOf" srcId="{89DFB77F-3D6E-4F50-94A3-718F419D9DA2}" destId="{0AA62D0D-A1FD-4B8A-A9C7-730F214B00A5}" srcOrd="0" destOrd="0" presId="urn:microsoft.com/office/officeart/2018/2/layout/IconCircleList"/>
    <dgm:cxn modelId="{550806B1-2DF9-4094-99B3-B6F3A3FF4CF1}" srcId="{C4D1C26E-1019-4B9F-B35F-46AFACDC4438}" destId="{00B862A8-30CE-42C6-A590-C00CBC96A0FA}" srcOrd="0" destOrd="0" parTransId="{4475279D-2065-43C0-ADE6-62703559449A}" sibTransId="{ED8A7FF6-5D4D-483E-8FF4-5C245B302334}"/>
    <dgm:cxn modelId="{E831AFD2-EBA7-4730-85C6-BD2B168A30E7}" type="presOf" srcId="{ED8A7FF6-5D4D-483E-8FF4-5C245B302334}" destId="{2C48F648-C4B0-46C7-A532-AB4F267AFFC9}" srcOrd="0" destOrd="0" presId="urn:microsoft.com/office/officeart/2018/2/layout/IconCircleList"/>
    <dgm:cxn modelId="{AFA5C2EF-1341-46BE-99EE-9642E7A11EB0}" type="presOf" srcId="{729D39D7-0E20-4E01-A674-A379F5516624}" destId="{2E92E8F1-3191-45B5-9A2C-03D1B7949405}" srcOrd="0" destOrd="0" presId="urn:microsoft.com/office/officeart/2018/2/layout/IconCircleList"/>
    <dgm:cxn modelId="{C61F6FFB-1BC6-4860-AD0F-A39CA746ED8D}" type="presParOf" srcId="{411B6B7D-DFE0-4129-AF53-81140852ED03}" destId="{D748BDF9-D72C-4B8E-98AF-DFE0E1E250EA}" srcOrd="0" destOrd="0" presId="urn:microsoft.com/office/officeart/2018/2/layout/IconCircleList"/>
    <dgm:cxn modelId="{8D14B1C1-A156-4874-BE4A-2B6144DB88CA}" type="presParOf" srcId="{D748BDF9-D72C-4B8E-98AF-DFE0E1E250EA}" destId="{2D2E9937-2073-4FE7-8098-B5B046E71323}" srcOrd="0" destOrd="0" presId="urn:microsoft.com/office/officeart/2018/2/layout/IconCircleList"/>
    <dgm:cxn modelId="{61187F18-307E-4A49-9EB5-9B6566873CA9}" type="presParOf" srcId="{2D2E9937-2073-4FE7-8098-B5B046E71323}" destId="{5E220AEB-A971-4EB9-97F5-428AE354B578}" srcOrd="0" destOrd="0" presId="urn:microsoft.com/office/officeart/2018/2/layout/IconCircleList"/>
    <dgm:cxn modelId="{528AC961-6C54-42C7-A1DD-907340610390}" type="presParOf" srcId="{2D2E9937-2073-4FE7-8098-B5B046E71323}" destId="{D2A1F5D5-CD1B-4F95-B667-FE66F7C2085C}" srcOrd="1" destOrd="0" presId="urn:microsoft.com/office/officeart/2018/2/layout/IconCircleList"/>
    <dgm:cxn modelId="{EBE34820-47E7-467B-9145-AA7C04C79B2B}" type="presParOf" srcId="{2D2E9937-2073-4FE7-8098-B5B046E71323}" destId="{BEA442C8-7A25-4686-90DC-CE08D57DC943}" srcOrd="2" destOrd="0" presId="urn:microsoft.com/office/officeart/2018/2/layout/IconCircleList"/>
    <dgm:cxn modelId="{05A51038-6C8D-459B-A4A0-3E442BBF6BC5}" type="presParOf" srcId="{2D2E9937-2073-4FE7-8098-B5B046E71323}" destId="{41D1D44A-E2E7-4741-B397-E754492F32A6}" srcOrd="3" destOrd="0" presId="urn:microsoft.com/office/officeart/2018/2/layout/IconCircleList"/>
    <dgm:cxn modelId="{29444260-9520-477C-B705-91866462AE82}" type="presParOf" srcId="{D748BDF9-D72C-4B8E-98AF-DFE0E1E250EA}" destId="{2C48F648-C4B0-46C7-A532-AB4F267AFFC9}" srcOrd="1" destOrd="0" presId="urn:microsoft.com/office/officeart/2018/2/layout/IconCircleList"/>
    <dgm:cxn modelId="{227F7F92-41C1-44B9-9CD6-EFA0B8985251}" type="presParOf" srcId="{D748BDF9-D72C-4B8E-98AF-DFE0E1E250EA}" destId="{CC997F0C-1BD2-41F5-8E71-0637F5178B1E}" srcOrd="2" destOrd="0" presId="urn:microsoft.com/office/officeart/2018/2/layout/IconCircleList"/>
    <dgm:cxn modelId="{2F1BDD56-2A9D-4B1B-BD8F-4CF2B63D0CD0}" type="presParOf" srcId="{CC997F0C-1BD2-41F5-8E71-0637F5178B1E}" destId="{7E0ADE6A-A41C-4304-A464-66B50C83DFD9}" srcOrd="0" destOrd="0" presId="urn:microsoft.com/office/officeart/2018/2/layout/IconCircleList"/>
    <dgm:cxn modelId="{88E696DD-0E44-48ED-B761-DC8262275F16}" type="presParOf" srcId="{CC997F0C-1BD2-41F5-8E71-0637F5178B1E}" destId="{240EF8A4-4F76-47C4-A1CD-8FDFAAD62925}" srcOrd="1" destOrd="0" presId="urn:microsoft.com/office/officeart/2018/2/layout/IconCircleList"/>
    <dgm:cxn modelId="{D5297D91-5402-415B-93A5-9560F169CEFB}" type="presParOf" srcId="{CC997F0C-1BD2-41F5-8E71-0637F5178B1E}" destId="{3B6B9F50-1B18-4C12-9631-5B62C8655D91}" srcOrd="2" destOrd="0" presId="urn:microsoft.com/office/officeart/2018/2/layout/IconCircleList"/>
    <dgm:cxn modelId="{74E1BB63-B84C-4527-9645-827590B7955E}" type="presParOf" srcId="{CC997F0C-1BD2-41F5-8E71-0637F5178B1E}" destId="{6B70C3A8-519D-4166-9317-DA7815E23913}" srcOrd="3" destOrd="0" presId="urn:microsoft.com/office/officeart/2018/2/layout/IconCircleList"/>
    <dgm:cxn modelId="{14EBC6AC-D249-49E2-BF17-9433BE8F7DD1}" type="presParOf" srcId="{D748BDF9-D72C-4B8E-98AF-DFE0E1E250EA}" destId="{DCB5CD41-9E52-4D9A-A655-FB49C71DFB40}" srcOrd="3" destOrd="0" presId="urn:microsoft.com/office/officeart/2018/2/layout/IconCircleList"/>
    <dgm:cxn modelId="{B03D9924-9C11-4FF5-BC81-D63606DCCDB4}" type="presParOf" srcId="{D748BDF9-D72C-4B8E-98AF-DFE0E1E250EA}" destId="{1FA51D9E-84BB-4677-8A70-D220DA5DF358}" srcOrd="4" destOrd="0" presId="urn:microsoft.com/office/officeart/2018/2/layout/IconCircleList"/>
    <dgm:cxn modelId="{B4B71A25-B9C4-4C1E-8AA2-1DBE9F05C494}" type="presParOf" srcId="{1FA51D9E-84BB-4677-8A70-D220DA5DF358}" destId="{314FA87B-CC02-47A8-B974-23ABACA2837E}" srcOrd="0" destOrd="0" presId="urn:microsoft.com/office/officeart/2018/2/layout/IconCircleList"/>
    <dgm:cxn modelId="{2CCAEDCF-129B-4740-BA07-B190E0430099}" type="presParOf" srcId="{1FA51D9E-84BB-4677-8A70-D220DA5DF358}" destId="{B3C7A92D-E1D8-483B-87E2-4DD0A94FD6AF}" srcOrd="1" destOrd="0" presId="urn:microsoft.com/office/officeart/2018/2/layout/IconCircleList"/>
    <dgm:cxn modelId="{370EA153-E11D-4AA0-812B-8EF9E28497AA}" type="presParOf" srcId="{1FA51D9E-84BB-4677-8A70-D220DA5DF358}" destId="{791995EC-DC3A-46D3-B928-97A76FCE06B0}" srcOrd="2" destOrd="0" presId="urn:microsoft.com/office/officeart/2018/2/layout/IconCircleList"/>
    <dgm:cxn modelId="{6E8E0DFF-7974-49FE-B1D8-4918747B6C36}" type="presParOf" srcId="{1FA51D9E-84BB-4677-8A70-D220DA5DF358}" destId="{0AA62D0D-A1FD-4B8A-A9C7-730F214B00A5}" srcOrd="3" destOrd="0" presId="urn:microsoft.com/office/officeart/2018/2/layout/IconCircleList"/>
    <dgm:cxn modelId="{82A0F4D8-6A9A-4851-B153-54495B3DD806}" type="presParOf" srcId="{D748BDF9-D72C-4B8E-98AF-DFE0E1E250EA}" destId="{6940B41D-6FFE-4932-8943-2FCB38DC2E77}" srcOrd="5" destOrd="0" presId="urn:microsoft.com/office/officeart/2018/2/layout/IconCircleList"/>
    <dgm:cxn modelId="{1949EEA7-5605-4E80-A00B-9D61D197613D}" type="presParOf" srcId="{D748BDF9-D72C-4B8E-98AF-DFE0E1E250EA}" destId="{0B056DBE-2D46-4811-AD71-3E5CD04AB58C}" srcOrd="6" destOrd="0" presId="urn:microsoft.com/office/officeart/2018/2/layout/IconCircleList"/>
    <dgm:cxn modelId="{3BBFE563-9966-4F76-AD80-B343D6C870F6}" type="presParOf" srcId="{0B056DBE-2D46-4811-AD71-3E5CD04AB58C}" destId="{93D945D0-C011-4E90-80FF-7D237C2D21EC}" srcOrd="0" destOrd="0" presId="urn:microsoft.com/office/officeart/2018/2/layout/IconCircleList"/>
    <dgm:cxn modelId="{DFE4A025-A8D0-4A6C-955A-A6FCFBA4D8E8}" type="presParOf" srcId="{0B056DBE-2D46-4811-AD71-3E5CD04AB58C}" destId="{CF579545-57DA-4B5E-BE10-AEDD3B7FFA9D}" srcOrd="1" destOrd="0" presId="urn:microsoft.com/office/officeart/2018/2/layout/IconCircleList"/>
    <dgm:cxn modelId="{FB30358C-C6B0-4BB2-9146-2DF356702385}" type="presParOf" srcId="{0B056DBE-2D46-4811-AD71-3E5CD04AB58C}" destId="{EBB25D77-4F2F-43E6-9561-B78DFC531E9A}" srcOrd="2" destOrd="0" presId="urn:microsoft.com/office/officeart/2018/2/layout/IconCircleList"/>
    <dgm:cxn modelId="{42B7875F-0708-4E42-B0BD-9360B72705D6}" type="presParOf" srcId="{0B056DBE-2D46-4811-AD71-3E5CD04AB58C}" destId="{DA6932A4-3AAC-4ECF-AAFD-1E314D7CA9C0}" srcOrd="3" destOrd="0" presId="urn:microsoft.com/office/officeart/2018/2/layout/IconCircleList"/>
    <dgm:cxn modelId="{D2BB5A17-88EA-4B16-9692-69BEB2BE89FF}" type="presParOf" srcId="{D748BDF9-D72C-4B8E-98AF-DFE0E1E250EA}" destId="{2E92E8F1-3191-45B5-9A2C-03D1B7949405}" srcOrd="7" destOrd="0" presId="urn:microsoft.com/office/officeart/2018/2/layout/IconCircleList"/>
    <dgm:cxn modelId="{7FAB36D1-9BE3-4469-9323-68523D4AC04C}" type="presParOf" srcId="{D748BDF9-D72C-4B8E-98AF-DFE0E1E250EA}" destId="{49749F34-24C8-4C56-907C-1F2CAE62163B}" srcOrd="8" destOrd="0" presId="urn:microsoft.com/office/officeart/2018/2/layout/IconCircleList"/>
    <dgm:cxn modelId="{BF97840B-2489-4721-B5C8-A6E04AE8318E}" type="presParOf" srcId="{49749F34-24C8-4C56-907C-1F2CAE62163B}" destId="{4D06519E-B72F-4F41-A1CB-E498D299C82E}" srcOrd="0" destOrd="0" presId="urn:microsoft.com/office/officeart/2018/2/layout/IconCircleList"/>
    <dgm:cxn modelId="{B51A49D7-7AB1-4681-B141-2FE0AAFE58C9}" type="presParOf" srcId="{49749F34-24C8-4C56-907C-1F2CAE62163B}" destId="{96CA1822-EE9B-4413-8DFC-6475E12AE582}" srcOrd="1" destOrd="0" presId="urn:microsoft.com/office/officeart/2018/2/layout/IconCircleList"/>
    <dgm:cxn modelId="{C65F6F24-A21C-42DA-8346-9DEFBC6C723D}" type="presParOf" srcId="{49749F34-24C8-4C56-907C-1F2CAE62163B}" destId="{1CB4FB69-1BCE-4E21-AF21-3CFD8D759960}" srcOrd="2" destOrd="0" presId="urn:microsoft.com/office/officeart/2018/2/layout/IconCircleList"/>
    <dgm:cxn modelId="{5DF5BB6A-F5C2-4724-9A9D-7E3AF00D7926}" type="presParOf" srcId="{49749F34-24C8-4C56-907C-1F2CAE62163B}" destId="{C746F8F2-DB3E-4076-A3B8-8A54EB414211}" srcOrd="3" destOrd="0" presId="urn:microsoft.com/office/officeart/2018/2/layout/IconCircle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22FD477-6E19-406A-BF65-E7921CA00752}" type="doc">
      <dgm:prSet loTypeId="urn:microsoft.com/office/officeart/2005/8/layout/process4" loCatId="process" qsTypeId="urn:microsoft.com/office/officeart/2005/8/quickstyle/simple1" qsCatId="simple" csTypeId="urn:microsoft.com/office/officeart/2005/8/colors/accent3_3" csCatId="accent3" phldr="1"/>
      <dgm:spPr/>
      <dgm:t>
        <a:bodyPr/>
        <a:lstStyle/>
        <a:p>
          <a:endParaRPr lang="en-IN"/>
        </a:p>
      </dgm:t>
    </dgm:pt>
    <dgm:pt modelId="{3F7CBE1E-F955-4A22-A1F7-1CA438124F4F}">
      <dgm:prSet phldrT="[Text]" custT="1"/>
      <dgm:spPr/>
      <dgm:t>
        <a:bodyPr/>
        <a:lstStyle/>
        <a:p>
          <a:r>
            <a:rPr lang="en-US" sz="2400" b="1" kern="100" dirty="0">
              <a:solidFill>
                <a:schemeClr val="tx1"/>
              </a:solidFill>
              <a:effectLst/>
              <a:latin typeface="Aptos Display" panose="020B0004020202020204" pitchFamily="34" charset="0"/>
              <a:ea typeface="Aptos" panose="020B0004020202020204" pitchFamily="34" charset="0"/>
              <a:cs typeface="Times New Roman" panose="02020603050405020304" pitchFamily="18" charset="0"/>
            </a:rPr>
            <a:t>Understanding the Landscape</a:t>
          </a:r>
          <a:endParaRPr lang="en-IN" sz="1800" b="1" dirty="0">
            <a:solidFill>
              <a:schemeClr val="tx1"/>
            </a:solidFill>
            <a:latin typeface="Aptos Display" panose="020B0004020202020204" pitchFamily="34" charset="0"/>
          </a:endParaRPr>
        </a:p>
      </dgm:t>
    </dgm:pt>
    <dgm:pt modelId="{64229A46-45D3-4122-9AB4-E5E8BC78EFE8}" type="parTrans" cxnId="{B1E414A3-1C4A-4EB7-AF65-F3E3371EEC1B}">
      <dgm:prSet/>
      <dgm:spPr/>
      <dgm:t>
        <a:bodyPr/>
        <a:lstStyle/>
        <a:p>
          <a:endParaRPr lang="en-IN" sz="2000" b="1">
            <a:solidFill>
              <a:schemeClr val="tx1"/>
            </a:solidFill>
            <a:latin typeface="+mn-lt"/>
          </a:endParaRPr>
        </a:p>
      </dgm:t>
    </dgm:pt>
    <dgm:pt modelId="{2057822C-D652-4131-9BD0-8BADC55653AE}" type="sibTrans" cxnId="{B1E414A3-1C4A-4EB7-AF65-F3E3371EEC1B}">
      <dgm:prSet/>
      <dgm:spPr/>
      <dgm:t>
        <a:bodyPr/>
        <a:lstStyle/>
        <a:p>
          <a:endParaRPr lang="en-IN" sz="2000" b="1">
            <a:solidFill>
              <a:schemeClr val="tx1"/>
            </a:solidFill>
            <a:latin typeface="+mn-lt"/>
          </a:endParaRPr>
        </a:p>
      </dgm:t>
    </dgm:pt>
    <dgm:pt modelId="{1B49CFDD-2B8E-496C-93A0-F7A26EF0A634}">
      <dgm:prSet phldrT="[Text]" custT="1"/>
      <dgm:spPr/>
      <dgm:t>
        <a:bodyPr/>
        <a:lstStyle/>
        <a:p>
          <a:r>
            <a:rPr lang="en-US" sz="2400" b="0" kern="100" dirty="0">
              <a:solidFill>
                <a:schemeClr val="tx1"/>
              </a:solidFill>
              <a:effectLst/>
              <a:latin typeface="Aptos Display" panose="020B0004020202020204" pitchFamily="34" charset="0"/>
              <a:ea typeface="Aptos" panose="020B0004020202020204" pitchFamily="34" charset="0"/>
              <a:cs typeface="Times New Roman" panose="02020603050405020304" pitchFamily="18" charset="0"/>
            </a:rPr>
            <a:t>Building a baseline profile of the landscape</a:t>
          </a:r>
          <a:endParaRPr lang="en-IN" sz="2800" b="0" dirty="0">
            <a:solidFill>
              <a:schemeClr val="tx1"/>
            </a:solidFill>
            <a:latin typeface="Aptos Display" panose="020B0004020202020204" pitchFamily="34" charset="0"/>
          </a:endParaRPr>
        </a:p>
      </dgm:t>
    </dgm:pt>
    <dgm:pt modelId="{33616FD9-F7A4-4DB6-9DFE-C2F108300FC8}" type="parTrans" cxnId="{9B759B7E-1A61-4BFD-97FC-83C937D0C449}">
      <dgm:prSet/>
      <dgm:spPr/>
      <dgm:t>
        <a:bodyPr/>
        <a:lstStyle/>
        <a:p>
          <a:endParaRPr lang="en-IN" sz="2000" b="1">
            <a:solidFill>
              <a:schemeClr val="tx1"/>
            </a:solidFill>
            <a:latin typeface="+mn-lt"/>
          </a:endParaRPr>
        </a:p>
      </dgm:t>
    </dgm:pt>
    <dgm:pt modelId="{5760B01C-5400-4C25-A4E5-3EE4E5FBE982}" type="sibTrans" cxnId="{9B759B7E-1A61-4BFD-97FC-83C937D0C449}">
      <dgm:prSet/>
      <dgm:spPr/>
      <dgm:t>
        <a:bodyPr/>
        <a:lstStyle/>
        <a:p>
          <a:endParaRPr lang="en-IN" sz="2000" b="1">
            <a:solidFill>
              <a:schemeClr val="tx1"/>
            </a:solidFill>
            <a:latin typeface="+mn-lt"/>
          </a:endParaRPr>
        </a:p>
      </dgm:t>
    </dgm:pt>
    <dgm:pt modelId="{0528BD20-685B-4900-BABE-6A9EB8C07DAA}">
      <dgm:prSet phldrT="[Text]" custT="1"/>
      <dgm:spPr/>
      <dgm:t>
        <a:bodyPr/>
        <a:lstStyle/>
        <a:p>
          <a:r>
            <a:rPr lang="en-US" sz="2400" b="1" kern="100" dirty="0">
              <a:solidFill>
                <a:schemeClr val="tx1"/>
              </a:solidFill>
              <a:effectLst/>
              <a:latin typeface="Aptos Display" panose="020B0004020202020204" pitchFamily="34" charset="0"/>
              <a:ea typeface="Aptos" panose="020B0004020202020204" pitchFamily="34" charset="0"/>
              <a:cs typeface="Times New Roman" panose="02020603050405020304" pitchFamily="18" charset="0"/>
            </a:rPr>
            <a:t>Stakeholder and Community Engagement following the COMDEKS approach for SEPLS</a:t>
          </a:r>
          <a:endParaRPr lang="en-IN" sz="1800" b="1" dirty="0">
            <a:solidFill>
              <a:schemeClr val="tx1"/>
            </a:solidFill>
            <a:latin typeface="Aptos Display" panose="020B0004020202020204" pitchFamily="34" charset="0"/>
          </a:endParaRPr>
        </a:p>
      </dgm:t>
    </dgm:pt>
    <dgm:pt modelId="{01611B2E-524E-43D7-A520-55953BD99112}" type="parTrans" cxnId="{C56E9755-D1B5-4A96-81AA-8E63497A728A}">
      <dgm:prSet/>
      <dgm:spPr/>
      <dgm:t>
        <a:bodyPr/>
        <a:lstStyle/>
        <a:p>
          <a:endParaRPr lang="en-IN" sz="2000" b="1">
            <a:solidFill>
              <a:schemeClr val="tx1"/>
            </a:solidFill>
            <a:latin typeface="+mn-lt"/>
          </a:endParaRPr>
        </a:p>
      </dgm:t>
    </dgm:pt>
    <dgm:pt modelId="{7E63EC2A-F2D4-4253-9575-B0C4F974A2E4}" type="sibTrans" cxnId="{C56E9755-D1B5-4A96-81AA-8E63497A728A}">
      <dgm:prSet/>
      <dgm:spPr/>
      <dgm:t>
        <a:bodyPr/>
        <a:lstStyle/>
        <a:p>
          <a:endParaRPr lang="en-IN" sz="2000" b="1">
            <a:solidFill>
              <a:schemeClr val="tx1"/>
            </a:solidFill>
            <a:latin typeface="+mn-lt"/>
          </a:endParaRPr>
        </a:p>
      </dgm:t>
    </dgm:pt>
    <dgm:pt modelId="{7D3CE327-7D78-4B22-9846-E67E9F534448}">
      <dgm:prSet phldrT="[Text]" custT="1"/>
      <dgm:spPr/>
      <dgm:t>
        <a:bodyPr/>
        <a:lstStyle/>
        <a:p>
          <a:r>
            <a:rPr lang="en-US" sz="2000" b="0" kern="100" dirty="0">
              <a:solidFill>
                <a:schemeClr val="tx1"/>
              </a:solidFill>
              <a:effectLst/>
              <a:latin typeface="Aptos Display" panose="020B0004020202020204" pitchFamily="34" charset="0"/>
              <a:ea typeface="Aptos" panose="020B0004020202020204" pitchFamily="34" charset="0"/>
              <a:cs typeface="Times New Roman" panose="02020603050405020304" pitchFamily="18" charset="0"/>
            </a:rPr>
            <a:t>Consulting communities, landowners, government bodies, and technical experts shaping priorities and building legitimacy</a:t>
          </a:r>
          <a:endParaRPr lang="en-IN" sz="2400" b="0" dirty="0">
            <a:solidFill>
              <a:schemeClr val="tx1"/>
            </a:solidFill>
            <a:latin typeface="Aptos Display" panose="020B0004020202020204" pitchFamily="34" charset="0"/>
          </a:endParaRPr>
        </a:p>
      </dgm:t>
    </dgm:pt>
    <dgm:pt modelId="{09EEE520-E879-4F4F-B0C9-CDE9640136AE}" type="parTrans" cxnId="{06E95434-7EC1-41B3-8DB5-91A03D347BCB}">
      <dgm:prSet/>
      <dgm:spPr/>
      <dgm:t>
        <a:bodyPr/>
        <a:lstStyle/>
        <a:p>
          <a:endParaRPr lang="en-IN" sz="2000" b="1">
            <a:solidFill>
              <a:schemeClr val="tx1"/>
            </a:solidFill>
            <a:latin typeface="+mn-lt"/>
          </a:endParaRPr>
        </a:p>
      </dgm:t>
    </dgm:pt>
    <dgm:pt modelId="{9BCE5270-E4E6-435C-B96F-C65FADD8E4A9}" type="sibTrans" cxnId="{06E95434-7EC1-41B3-8DB5-91A03D347BCB}">
      <dgm:prSet/>
      <dgm:spPr/>
      <dgm:t>
        <a:bodyPr/>
        <a:lstStyle/>
        <a:p>
          <a:endParaRPr lang="en-IN" sz="2000" b="1">
            <a:solidFill>
              <a:schemeClr val="tx1"/>
            </a:solidFill>
            <a:latin typeface="+mn-lt"/>
          </a:endParaRPr>
        </a:p>
      </dgm:t>
    </dgm:pt>
    <dgm:pt modelId="{3FAE2F50-5489-457F-8BF6-0DF7955F5EB1}">
      <dgm:prSet phldrT="[Text]" custT="1"/>
      <dgm:spPr/>
      <dgm:t>
        <a:bodyPr/>
        <a:lstStyle/>
        <a:p>
          <a:r>
            <a:rPr lang="en-US" sz="2400" b="1" kern="100" dirty="0">
              <a:solidFill>
                <a:schemeClr val="tx1"/>
              </a:solidFill>
              <a:effectLst/>
              <a:latin typeface="Aptos Display" panose="020B0004020202020204" pitchFamily="34" charset="0"/>
              <a:ea typeface="Aptos" panose="020B0004020202020204" pitchFamily="34" charset="0"/>
              <a:cs typeface="Times New Roman" panose="02020603050405020304" pitchFamily="18" charset="0"/>
            </a:rPr>
            <a:t>Identifying the Challenges</a:t>
          </a:r>
          <a:endParaRPr lang="en-IN" sz="1800" b="1" dirty="0">
            <a:solidFill>
              <a:schemeClr val="tx1"/>
            </a:solidFill>
            <a:latin typeface="Aptos Display" panose="020B0004020202020204" pitchFamily="34" charset="0"/>
          </a:endParaRPr>
        </a:p>
      </dgm:t>
    </dgm:pt>
    <dgm:pt modelId="{BA186E93-2D6B-474F-B827-191AB3CC0B96}" type="parTrans" cxnId="{258C3023-3039-4094-B475-634CC046BF1A}">
      <dgm:prSet/>
      <dgm:spPr/>
      <dgm:t>
        <a:bodyPr/>
        <a:lstStyle/>
        <a:p>
          <a:endParaRPr lang="en-IN" sz="2000" b="1">
            <a:solidFill>
              <a:schemeClr val="tx1"/>
            </a:solidFill>
            <a:latin typeface="+mn-lt"/>
          </a:endParaRPr>
        </a:p>
      </dgm:t>
    </dgm:pt>
    <dgm:pt modelId="{2823DACA-DF9E-4FD8-A02A-D45F6B0A23FE}" type="sibTrans" cxnId="{258C3023-3039-4094-B475-634CC046BF1A}">
      <dgm:prSet/>
      <dgm:spPr/>
      <dgm:t>
        <a:bodyPr/>
        <a:lstStyle/>
        <a:p>
          <a:endParaRPr lang="en-IN" sz="2000" b="1">
            <a:solidFill>
              <a:schemeClr val="tx1"/>
            </a:solidFill>
            <a:latin typeface="+mn-lt"/>
          </a:endParaRPr>
        </a:p>
      </dgm:t>
    </dgm:pt>
    <dgm:pt modelId="{69AE8C70-F6B1-482C-ABB4-EBB54A3A3D75}">
      <dgm:prSet phldrT="[Text]" custT="1"/>
      <dgm:spPr/>
      <dgm:t>
        <a:bodyPr/>
        <a:lstStyle/>
        <a:p>
          <a:r>
            <a:rPr lang="en-US" sz="2400" b="0" kern="100" dirty="0">
              <a:solidFill>
                <a:schemeClr val="tx1"/>
              </a:solidFill>
              <a:effectLst/>
              <a:latin typeface="Aptos Display" panose="020B0004020202020204" pitchFamily="34" charset="0"/>
              <a:ea typeface="Aptos" panose="020B0004020202020204" pitchFamily="34" charset="0"/>
              <a:cs typeface="Times New Roman" panose="02020603050405020304" pitchFamily="18" charset="0"/>
            </a:rPr>
            <a:t>Analyzing the pressures and potential of the landscape </a:t>
          </a:r>
          <a:endParaRPr lang="en-IN" sz="2800" b="0" dirty="0">
            <a:solidFill>
              <a:schemeClr val="tx1"/>
            </a:solidFill>
            <a:latin typeface="Aptos Display" panose="020B0004020202020204" pitchFamily="34" charset="0"/>
          </a:endParaRPr>
        </a:p>
      </dgm:t>
    </dgm:pt>
    <dgm:pt modelId="{71906430-5583-4F39-A5FF-2942D271B344}" type="parTrans" cxnId="{FACCB46B-1733-4A86-81B2-7EA7AE81C00B}">
      <dgm:prSet/>
      <dgm:spPr/>
      <dgm:t>
        <a:bodyPr/>
        <a:lstStyle/>
        <a:p>
          <a:endParaRPr lang="en-IN" sz="2000" b="1">
            <a:solidFill>
              <a:schemeClr val="tx1"/>
            </a:solidFill>
            <a:latin typeface="+mn-lt"/>
          </a:endParaRPr>
        </a:p>
      </dgm:t>
    </dgm:pt>
    <dgm:pt modelId="{F4D456ED-0A15-4E0A-A4D3-B9DE664D939C}" type="sibTrans" cxnId="{FACCB46B-1733-4A86-81B2-7EA7AE81C00B}">
      <dgm:prSet/>
      <dgm:spPr/>
      <dgm:t>
        <a:bodyPr/>
        <a:lstStyle/>
        <a:p>
          <a:endParaRPr lang="en-IN" sz="2000" b="1">
            <a:solidFill>
              <a:schemeClr val="tx1"/>
            </a:solidFill>
            <a:latin typeface="+mn-lt"/>
          </a:endParaRPr>
        </a:p>
      </dgm:t>
    </dgm:pt>
    <dgm:pt modelId="{1DFA4E3B-1781-4EB3-944B-BA89E5B4A795}">
      <dgm:prSet phldrT="[Text]" custT="1"/>
      <dgm:spPr/>
      <dgm:t>
        <a:bodyPr/>
        <a:lstStyle/>
        <a:p>
          <a:r>
            <a:rPr lang="en-US" sz="2400" b="1" kern="100" dirty="0">
              <a:solidFill>
                <a:schemeClr val="tx1"/>
              </a:solidFill>
              <a:effectLst/>
              <a:latin typeface="Aptos Display" panose="020B0004020202020204" pitchFamily="34" charset="0"/>
              <a:ea typeface="Aptos" panose="020B0004020202020204" pitchFamily="34" charset="0"/>
              <a:cs typeface="Times New Roman" panose="02020603050405020304" pitchFamily="18" charset="0"/>
            </a:rPr>
            <a:t>Investing in Community Priorities</a:t>
          </a:r>
          <a:endParaRPr lang="en-IN" sz="1800" b="1" dirty="0">
            <a:solidFill>
              <a:schemeClr val="tx1"/>
            </a:solidFill>
            <a:latin typeface="Aptos Display" panose="020B0004020202020204" pitchFamily="34" charset="0"/>
          </a:endParaRPr>
        </a:p>
      </dgm:t>
    </dgm:pt>
    <dgm:pt modelId="{C1958996-08F0-4D4D-9A67-087541E2275B}" type="parTrans" cxnId="{85C00560-53E0-4003-A1C1-BEAB29C4E761}">
      <dgm:prSet/>
      <dgm:spPr/>
      <dgm:t>
        <a:bodyPr/>
        <a:lstStyle/>
        <a:p>
          <a:endParaRPr lang="en-IN" sz="2000" b="1">
            <a:solidFill>
              <a:schemeClr val="tx1"/>
            </a:solidFill>
            <a:latin typeface="+mn-lt"/>
          </a:endParaRPr>
        </a:p>
      </dgm:t>
    </dgm:pt>
    <dgm:pt modelId="{52528F89-2A26-4C2D-998C-C3E23A2587D4}" type="sibTrans" cxnId="{85C00560-53E0-4003-A1C1-BEAB29C4E761}">
      <dgm:prSet/>
      <dgm:spPr/>
      <dgm:t>
        <a:bodyPr/>
        <a:lstStyle/>
        <a:p>
          <a:endParaRPr lang="en-IN" sz="2000" b="1">
            <a:solidFill>
              <a:schemeClr val="tx1"/>
            </a:solidFill>
            <a:latin typeface="+mn-lt"/>
          </a:endParaRPr>
        </a:p>
      </dgm:t>
    </dgm:pt>
    <dgm:pt modelId="{D48C207C-8827-4E3C-8D61-C280D401ECCB}">
      <dgm:prSet phldrT="[Text]" custT="1"/>
      <dgm:spPr/>
      <dgm:t>
        <a:bodyPr/>
        <a:lstStyle/>
        <a:p>
          <a:r>
            <a:rPr lang="en-US" sz="2400" b="1" kern="100" dirty="0">
              <a:solidFill>
                <a:schemeClr val="tx1"/>
              </a:solidFill>
              <a:effectLst/>
              <a:latin typeface="Aptos Display" panose="020B0004020202020204" pitchFamily="34" charset="0"/>
              <a:ea typeface="Aptos" panose="020B0004020202020204" pitchFamily="34" charset="0"/>
              <a:cs typeface="Times New Roman" panose="02020603050405020304" pitchFamily="18" charset="0"/>
            </a:rPr>
            <a:t>Ensuring Inclusion and Ownership</a:t>
          </a:r>
          <a:endParaRPr lang="en-IN" sz="1800" b="1" dirty="0">
            <a:solidFill>
              <a:schemeClr val="tx1"/>
            </a:solidFill>
            <a:latin typeface="Aptos Display" panose="020B0004020202020204" pitchFamily="34" charset="0"/>
          </a:endParaRPr>
        </a:p>
      </dgm:t>
    </dgm:pt>
    <dgm:pt modelId="{DCCB4EFC-ABC4-4B6A-9DBB-955EE8B3B2F0}" type="parTrans" cxnId="{B6A082EE-5DAF-43DC-9940-51C5950EBEBD}">
      <dgm:prSet/>
      <dgm:spPr/>
      <dgm:t>
        <a:bodyPr/>
        <a:lstStyle/>
        <a:p>
          <a:endParaRPr lang="en-IN" sz="2000" b="1">
            <a:solidFill>
              <a:schemeClr val="tx1"/>
            </a:solidFill>
            <a:latin typeface="+mn-lt"/>
          </a:endParaRPr>
        </a:p>
      </dgm:t>
    </dgm:pt>
    <dgm:pt modelId="{6FF9D49F-8977-4633-9122-810E785DE656}" type="sibTrans" cxnId="{B6A082EE-5DAF-43DC-9940-51C5950EBEBD}">
      <dgm:prSet/>
      <dgm:spPr/>
      <dgm:t>
        <a:bodyPr/>
        <a:lstStyle/>
        <a:p>
          <a:endParaRPr lang="en-IN" sz="2000" b="1">
            <a:solidFill>
              <a:schemeClr val="tx1"/>
            </a:solidFill>
            <a:latin typeface="+mn-lt"/>
          </a:endParaRPr>
        </a:p>
      </dgm:t>
    </dgm:pt>
    <dgm:pt modelId="{5EBC9993-2259-4919-895B-FFF31BEAC9C1}">
      <dgm:prSet phldrT="[Text]" custT="1"/>
      <dgm:spPr/>
      <dgm:t>
        <a:bodyPr/>
        <a:lstStyle/>
        <a:p>
          <a:r>
            <a:rPr lang="en-US" sz="2400" b="1" kern="100" dirty="0">
              <a:solidFill>
                <a:schemeClr val="tx1"/>
              </a:solidFill>
              <a:effectLst/>
              <a:latin typeface="Aptos Display" panose="020B0004020202020204" pitchFamily="34" charset="0"/>
              <a:ea typeface="Aptos" panose="020B0004020202020204" pitchFamily="34" charset="0"/>
              <a:cs typeface="Times New Roman" panose="02020603050405020304" pitchFamily="18" charset="0"/>
            </a:rPr>
            <a:t>Defining the Strategic Response</a:t>
          </a:r>
          <a:endParaRPr lang="en-IN" sz="2400" b="1" dirty="0">
            <a:solidFill>
              <a:schemeClr val="tx1"/>
            </a:solidFill>
            <a:latin typeface="Aptos Display" panose="020B0004020202020204" pitchFamily="34" charset="0"/>
          </a:endParaRPr>
        </a:p>
      </dgm:t>
    </dgm:pt>
    <dgm:pt modelId="{5DCBFDB2-C8FA-4CA9-8479-73C7896DFB18}" type="parTrans" cxnId="{A01CABDA-2001-476D-8738-2BFB0D6E5125}">
      <dgm:prSet/>
      <dgm:spPr/>
      <dgm:t>
        <a:bodyPr/>
        <a:lstStyle/>
        <a:p>
          <a:endParaRPr lang="en-IN" sz="2000" b="1">
            <a:solidFill>
              <a:schemeClr val="tx1"/>
            </a:solidFill>
            <a:latin typeface="+mn-lt"/>
          </a:endParaRPr>
        </a:p>
      </dgm:t>
    </dgm:pt>
    <dgm:pt modelId="{B93B4D27-560B-4B4E-8811-F5B1957FA4AE}" type="sibTrans" cxnId="{A01CABDA-2001-476D-8738-2BFB0D6E5125}">
      <dgm:prSet/>
      <dgm:spPr/>
      <dgm:t>
        <a:bodyPr/>
        <a:lstStyle/>
        <a:p>
          <a:endParaRPr lang="en-IN" sz="2000" b="1">
            <a:solidFill>
              <a:schemeClr val="tx1"/>
            </a:solidFill>
            <a:latin typeface="+mn-lt"/>
          </a:endParaRPr>
        </a:p>
      </dgm:t>
    </dgm:pt>
    <dgm:pt modelId="{00F3F199-B392-4430-AD53-8A2D8F4AE912}">
      <dgm:prSet phldrT="[Text]" custT="1"/>
      <dgm:spPr/>
      <dgm:t>
        <a:bodyPr/>
        <a:lstStyle/>
        <a:p>
          <a:r>
            <a:rPr lang="en-US" sz="2400" b="0" kern="100" dirty="0">
              <a:solidFill>
                <a:schemeClr val="tx1"/>
              </a:solidFill>
              <a:effectLst/>
              <a:latin typeface="Aptos Display" panose="020B0004020202020204" pitchFamily="34" charset="0"/>
              <a:ea typeface="Aptos" panose="020B0004020202020204" pitchFamily="34" charset="0"/>
              <a:cs typeface="Times New Roman" panose="02020603050405020304" pitchFamily="18" charset="0"/>
            </a:rPr>
            <a:t>Translating findings into a strategic framework </a:t>
          </a:r>
          <a:endParaRPr lang="en-IN" sz="2800" b="0" dirty="0">
            <a:solidFill>
              <a:schemeClr val="tx1"/>
            </a:solidFill>
            <a:latin typeface="Aptos Display" panose="020B0004020202020204" pitchFamily="34" charset="0"/>
          </a:endParaRPr>
        </a:p>
      </dgm:t>
    </dgm:pt>
    <dgm:pt modelId="{3C033ABB-EC9D-4861-BA7F-50E351598515}" type="parTrans" cxnId="{C9E7FAF8-D7B6-4790-8E14-70BB325BA3E3}">
      <dgm:prSet/>
      <dgm:spPr/>
      <dgm:t>
        <a:bodyPr/>
        <a:lstStyle/>
        <a:p>
          <a:endParaRPr lang="en-IN" sz="2000" b="1">
            <a:solidFill>
              <a:schemeClr val="tx1"/>
            </a:solidFill>
            <a:latin typeface="+mn-lt"/>
          </a:endParaRPr>
        </a:p>
      </dgm:t>
    </dgm:pt>
    <dgm:pt modelId="{AE2141C8-FD4E-498E-9211-33FC7B0B5E88}" type="sibTrans" cxnId="{C9E7FAF8-D7B6-4790-8E14-70BB325BA3E3}">
      <dgm:prSet/>
      <dgm:spPr/>
      <dgm:t>
        <a:bodyPr/>
        <a:lstStyle/>
        <a:p>
          <a:endParaRPr lang="en-IN" sz="2000" b="1">
            <a:solidFill>
              <a:schemeClr val="tx1"/>
            </a:solidFill>
            <a:latin typeface="+mn-lt"/>
          </a:endParaRPr>
        </a:p>
      </dgm:t>
    </dgm:pt>
    <dgm:pt modelId="{96B41C14-99DD-4131-A857-D2D17F4E0C8E}">
      <dgm:prSet phldrT="[Text]" custT="1"/>
      <dgm:spPr/>
      <dgm:t>
        <a:bodyPr/>
        <a:lstStyle/>
        <a:p>
          <a:r>
            <a:rPr lang="en-US" sz="2400" b="0" kern="100" dirty="0">
              <a:solidFill>
                <a:schemeClr val="tx1"/>
              </a:solidFill>
              <a:effectLst/>
              <a:latin typeface="Aptos Display" panose="020B0004020202020204" pitchFamily="34" charset="0"/>
              <a:ea typeface="Aptos" panose="020B0004020202020204" pitchFamily="34" charset="0"/>
              <a:cs typeface="Times New Roman" panose="02020603050405020304" pitchFamily="18" charset="0"/>
            </a:rPr>
            <a:t>Identification of actions for on-the-ground investments</a:t>
          </a:r>
          <a:endParaRPr lang="en-IN" sz="2800" b="0" dirty="0">
            <a:solidFill>
              <a:schemeClr val="tx1"/>
            </a:solidFill>
            <a:latin typeface="Aptos Display" panose="020B0004020202020204" pitchFamily="34" charset="0"/>
          </a:endParaRPr>
        </a:p>
      </dgm:t>
    </dgm:pt>
    <dgm:pt modelId="{4133625C-C163-4BBB-8ACF-B1E47EB640F9}" type="parTrans" cxnId="{A5C83578-9327-478F-A242-43FBAFA3CEC2}">
      <dgm:prSet/>
      <dgm:spPr/>
      <dgm:t>
        <a:bodyPr/>
        <a:lstStyle/>
        <a:p>
          <a:endParaRPr lang="en-IN" sz="2000" b="1">
            <a:solidFill>
              <a:schemeClr val="tx1"/>
            </a:solidFill>
            <a:latin typeface="+mn-lt"/>
          </a:endParaRPr>
        </a:p>
      </dgm:t>
    </dgm:pt>
    <dgm:pt modelId="{2D51D959-89FA-4159-8BCF-5D27156D08BB}" type="sibTrans" cxnId="{A5C83578-9327-478F-A242-43FBAFA3CEC2}">
      <dgm:prSet/>
      <dgm:spPr/>
      <dgm:t>
        <a:bodyPr/>
        <a:lstStyle/>
        <a:p>
          <a:endParaRPr lang="en-IN" sz="2000" b="1">
            <a:solidFill>
              <a:schemeClr val="tx1"/>
            </a:solidFill>
            <a:latin typeface="+mn-lt"/>
          </a:endParaRPr>
        </a:p>
      </dgm:t>
    </dgm:pt>
    <dgm:pt modelId="{69912297-8914-4D2D-9CCE-30A343C99621}">
      <dgm:prSet phldrT="[Text]" custT="1"/>
      <dgm:spPr/>
      <dgm:t>
        <a:bodyPr/>
        <a:lstStyle/>
        <a:p>
          <a:r>
            <a:rPr lang="en-US" sz="2400" b="0" kern="100" dirty="0">
              <a:solidFill>
                <a:schemeClr val="tx1"/>
              </a:solidFill>
              <a:effectLst/>
              <a:latin typeface="Aptos Display" panose="020B0004020202020204" pitchFamily="34" charset="0"/>
              <a:ea typeface="Aptos" panose="020B0004020202020204" pitchFamily="34" charset="0"/>
              <a:cs typeface="Times New Roman" panose="02020603050405020304" pitchFamily="18" charset="0"/>
            </a:rPr>
            <a:t>Embedding equity and local leadership</a:t>
          </a:r>
          <a:endParaRPr lang="en-IN" sz="2800" b="0" dirty="0">
            <a:solidFill>
              <a:schemeClr val="tx1"/>
            </a:solidFill>
            <a:latin typeface="Aptos Display" panose="020B0004020202020204" pitchFamily="34" charset="0"/>
          </a:endParaRPr>
        </a:p>
      </dgm:t>
    </dgm:pt>
    <dgm:pt modelId="{815E2B5D-6F99-4C5C-986C-64252EE51ED9}" type="parTrans" cxnId="{7107ABA9-F738-42C9-9FBE-D85A41944BCB}">
      <dgm:prSet/>
      <dgm:spPr/>
      <dgm:t>
        <a:bodyPr/>
        <a:lstStyle/>
        <a:p>
          <a:endParaRPr lang="en-IN" sz="2000" b="1">
            <a:solidFill>
              <a:schemeClr val="tx1"/>
            </a:solidFill>
            <a:latin typeface="+mn-lt"/>
          </a:endParaRPr>
        </a:p>
      </dgm:t>
    </dgm:pt>
    <dgm:pt modelId="{3C0B08F7-AFB8-4105-A924-D3F0E15FD839}" type="sibTrans" cxnId="{7107ABA9-F738-42C9-9FBE-D85A41944BCB}">
      <dgm:prSet/>
      <dgm:spPr/>
      <dgm:t>
        <a:bodyPr/>
        <a:lstStyle/>
        <a:p>
          <a:endParaRPr lang="en-IN" sz="2000" b="1">
            <a:solidFill>
              <a:schemeClr val="tx1"/>
            </a:solidFill>
            <a:latin typeface="+mn-lt"/>
          </a:endParaRPr>
        </a:p>
      </dgm:t>
    </dgm:pt>
    <dgm:pt modelId="{42318971-C9BD-4B41-8A8B-101276DA35F5}">
      <dgm:prSet phldrT="[Text]" custT="1"/>
      <dgm:spPr/>
      <dgm:t>
        <a:bodyPr/>
        <a:lstStyle/>
        <a:p>
          <a:r>
            <a:rPr lang="en-US" sz="2400" b="1" kern="100" dirty="0">
              <a:solidFill>
                <a:schemeClr val="tx1"/>
              </a:solidFill>
              <a:effectLst/>
              <a:latin typeface="+mn-lt"/>
              <a:ea typeface="Aptos" panose="020B0004020202020204" pitchFamily="34" charset="0"/>
              <a:cs typeface="Times New Roman" panose="02020603050405020304" pitchFamily="18" charset="0"/>
            </a:rPr>
            <a:t>Connecting Action to Impact</a:t>
          </a:r>
          <a:endParaRPr lang="en-IN" sz="1800" b="1" dirty="0">
            <a:solidFill>
              <a:schemeClr val="tx1"/>
            </a:solidFill>
            <a:latin typeface="+mn-lt"/>
          </a:endParaRPr>
        </a:p>
      </dgm:t>
    </dgm:pt>
    <dgm:pt modelId="{CB8E6F30-38F6-46F4-8077-7E6675C00EFF}" type="parTrans" cxnId="{910C874D-DE8E-4B9A-807C-61F2092D6CC4}">
      <dgm:prSet/>
      <dgm:spPr/>
      <dgm:t>
        <a:bodyPr/>
        <a:lstStyle/>
        <a:p>
          <a:endParaRPr lang="en-IN" sz="2000" b="1">
            <a:solidFill>
              <a:schemeClr val="tx1"/>
            </a:solidFill>
            <a:latin typeface="+mn-lt"/>
          </a:endParaRPr>
        </a:p>
      </dgm:t>
    </dgm:pt>
    <dgm:pt modelId="{4FBE2A2E-B275-4B87-B75F-D00BF3922F87}" type="sibTrans" cxnId="{910C874D-DE8E-4B9A-807C-61F2092D6CC4}">
      <dgm:prSet/>
      <dgm:spPr/>
      <dgm:t>
        <a:bodyPr/>
        <a:lstStyle/>
        <a:p>
          <a:endParaRPr lang="en-IN" sz="2000" b="1">
            <a:solidFill>
              <a:schemeClr val="tx1"/>
            </a:solidFill>
            <a:latin typeface="+mn-lt"/>
          </a:endParaRPr>
        </a:p>
      </dgm:t>
    </dgm:pt>
    <dgm:pt modelId="{55A893EF-BA68-4861-941D-ACD8FF72255F}">
      <dgm:prSet phldrT="[Text]" custT="1"/>
      <dgm:spPr/>
      <dgm:t>
        <a:bodyPr/>
        <a:lstStyle/>
        <a:p>
          <a:r>
            <a:rPr lang="en-US" sz="2400" b="0" kern="100" dirty="0">
              <a:solidFill>
                <a:schemeClr val="tx1"/>
              </a:solidFill>
              <a:effectLst/>
              <a:latin typeface="Aptos Display" panose="020B0004020202020204" pitchFamily="34" charset="0"/>
              <a:ea typeface="Aptos" panose="020B0004020202020204" pitchFamily="34" charset="0"/>
              <a:cs typeface="Times New Roman" panose="02020603050405020304" pitchFamily="18" charset="0"/>
            </a:rPr>
            <a:t>Linking implementation to results</a:t>
          </a:r>
          <a:endParaRPr lang="en-IN" sz="2800" b="0" dirty="0">
            <a:solidFill>
              <a:schemeClr val="tx1"/>
            </a:solidFill>
            <a:latin typeface="Aptos Display" panose="020B0004020202020204" pitchFamily="34" charset="0"/>
          </a:endParaRPr>
        </a:p>
      </dgm:t>
    </dgm:pt>
    <dgm:pt modelId="{4081A31C-7023-4AB7-9885-02C4205F5047}" type="parTrans" cxnId="{559F91CC-358A-46EA-8F4E-6EAC23CADE8A}">
      <dgm:prSet/>
      <dgm:spPr/>
      <dgm:t>
        <a:bodyPr/>
        <a:lstStyle/>
        <a:p>
          <a:endParaRPr lang="en-IN" sz="2000" b="1">
            <a:solidFill>
              <a:schemeClr val="tx1"/>
            </a:solidFill>
            <a:latin typeface="+mn-lt"/>
          </a:endParaRPr>
        </a:p>
      </dgm:t>
    </dgm:pt>
    <dgm:pt modelId="{1778B548-0F03-46EE-8D67-E1FF4636252A}" type="sibTrans" cxnId="{559F91CC-358A-46EA-8F4E-6EAC23CADE8A}">
      <dgm:prSet/>
      <dgm:spPr/>
      <dgm:t>
        <a:bodyPr/>
        <a:lstStyle/>
        <a:p>
          <a:endParaRPr lang="en-IN" sz="2000" b="1">
            <a:solidFill>
              <a:schemeClr val="tx1"/>
            </a:solidFill>
            <a:latin typeface="+mn-lt"/>
          </a:endParaRPr>
        </a:p>
      </dgm:t>
    </dgm:pt>
    <dgm:pt modelId="{296EEEE6-0695-4854-8539-4493CA238982}" type="pres">
      <dgm:prSet presAssocID="{922FD477-6E19-406A-BF65-E7921CA00752}" presName="Name0" presStyleCnt="0">
        <dgm:presLayoutVars>
          <dgm:dir/>
          <dgm:animLvl val="lvl"/>
          <dgm:resizeHandles val="exact"/>
        </dgm:presLayoutVars>
      </dgm:prSet>
      <dgm:spPr/>
    </dgm:pt>
    <dgm:pt modelId="{A931A27F-FB96-403F-9B40-3F3C7B9EAAFD}" type="pres">
      <dgm:prSet presAssocID="{42318971-C9BD-4B41-8A8B-101276DA35F5}" presName="boxAndChildren" presStyleCnt="0"/>
      <dgm:spPr/>
    </dgm:pt>
    <dgm:pt modelId="{42CFDD31-ED67-411B-9785-9B22A90985C9}" type="pres">
      <dgm:prSet presAssocID="{42318971-C9BD-4B41-8A8B-101276DA35F5}" presName="parentTextBox" presStyleLbl="node1" presStyleIdx="0" presStyleCnt="7"/>
      <dgm:spPr/>
    </dgm:pt>
    <dgm:pt modelId="{D47FC177-CF59-4FE2-957C-4EDC7DE83AA1}" type="pres">
      <dgm:prSet presAssocID="{42318971-C9BD-4B41-8A8B-101276DA35F5}" presName="entireBox" presStyleLbl="node1" presStyleIdx="0" presStyleCnt="7"/>
      <dgm:spPr/>
    </dgm:pt>
    <dgm:pt modelId="{C378BAE4-56EC-4296-842F-29584E9EFE1F}" type="pres">
      <dgm:prSet presAssocID="{42318971-C9BD-4B41-8A8B-101276DA35F5}" presName="descendantBox" presStyleCnt="0"/>
      <dgm:spPr/>
    </dgm:pt>
    <dgm:pt modelId="{25AC4F7D-49CD-4D9E-821F-A30F0FA9332E}" type="pres">
      <dgm:prSet presAssocID="{55A893EF-BA68-4861-941D-ACD8FF72255F}" presName="childTextBox" presStyleLbl="fgAccFollowNode1" presStyleIdx="0" presStyleCnt="7">
        <dgm:presLayoutVars>
          <dgm:bulletEnabled val="1"/>
        </dgm:presLayoutVars>
      </dgm:prSet>
      <dgm:spPr/>
    </dgm:pt>
    <dgm:pt modelId="{CF88A0F6-1ED2-4440-811D-05C125762033}" type="pres">
      <dgm:prSet presAssocID="{6FF9D49F-8977-4633-9122-810E785DE656}" presName="sp" presStyleCnt="0"/>
      <dgm:spPr/>
    </dgm:pt>
    <dgm:pt modelId="{3B71781E-FD90-4700-954C-90FCBB5AB369}" type="pres">
      <dgm:prSet presAssocID="{D48C207C-8827-4E3C-8D61-C280D401ECCB}" presName="arrowAndChildren" presStyleCnt="0"/>
      <dgm:spPr/>
    </dgm:pt>
    <dgm:pt modelId="{BEE14DD3-6D41-40D9-8488-82E7B9DDA113}" type="pres">
      <dgm:prSet presAssocID="{D48C207C-8827-4E3C-8D61-C280D401ECCB}" presName="parentTextArrow" presStyleLbl="node1" presStyleIdx="0" presStyleCnt="7"/>
      <dgm:spPr/>
    </dgm:pt>
    <dgm:pt modelId="{1DDEF6E0-6986-4CBB-B6DC-A0A7EB95D1E4}" type="pres">
      <dgm:prSet presAssocID="{D48C207C-8827-4E3C-8D61-C280D401ECCB}" presName="arrow" presStyleLbl="node1" presStyleIdx="1" presStyleCnt="7"/>
      <dgm:spPr/>
    </dgm:pt>
    <dgm:pt modelId="{FD9B9EC1-6FA1-4CDA-840E-D4382AC7C906}" type="pres">
      <dgm:prSet presAssocID="{D48C207C-8827-4E3C-8D61-C280D401ECCB}" presName="descendantArrow" presStyleCnt="0"/>
      <dgm:spPr/>
    </dgm:pt>
    <dgm:pt modelId="{990A5240-5B3A-4B10-A24D-7FEFE63BA180}" type="pres">
      <dgm:prSet presAssocID="{69912297-8914-4D2D-9CCE-30A343C99621}" presName="childTextArrow" presStyleLbl="fgAccFollowNode1" presStyleIdx="1" presStyleCnt="7">
        <dgm:presLayoutVars>
          <dgm:bulletEnabled val="1"/>
        </dgm:presLayoutVars>
      </dgm:prSet>
      <dgm:spPr/>
    </dgm:pt>
    <dgm:pt modelId="{1B1C6A0A-CC87-47D5-9AD0-E9DE8E0BFD92}" type="pres">
      <dgm:prSet presAssocID="{52528F89-2A26-4C2D-998C-C3E23A2587D4}" presName="sp" presStyleCnt="0"/>
      <dgm:spPr/>
    </dgm:pt>
    <dgm:pt modelId="{5D46A43A-C97C-479A-BE71-DD8E64B47505}" type="pres">
      <dgm:prSet presAssocID="{1DFA4E3B-1781-4EB3-944B-BA89E5B4A795}" presName="arrowAndChildren" presStyleCnt="0"/>
      <dgm:spPr/>
    </dgm:pt>
    <dgm:pt modelId="{D1971E64-B7B0-42B5-B755-8952B38FAEBC}" type="pres">
      <dgm:prSet presAssocID="{1DFA4E3B-1781-4EB3-944B-BA89E5B4A795}" presName="parentTextArrow" presStyleLbl="node1" presStyleIdx="1" presStyleCnt="7"/>
      <dgm:spPr/>
    </dgm:pt>
    <dgm:pt modelId="{9A666163-0E1D-4E31-99D1-6699B4C3D37E}" type="pres">
      <dgm:prSet presAssocID="{1DFA4E3B-1781-4EB3-944B-BA89E5B4A795}" presName="arrow" presStyleLbl="node1" presStyleIdx="2" presStyleCnt="7"/>
      <dgm:spPr/>
    </dgm:pt>
    <dgm:pt modelId="{1D7BA116-5AB9-411A-BC0C-00E033F970A2}" type="pres">
      <dgm:prSet presAssocID="{1DFA4E3B-1781-4EB3-944B-BA89E5B4A795}" presName="descendantArrow" presStyleCnt="0"/>
      <dgm:spPr/>
    </dgm:pt>
    <dgm:pt modelId="{F600236D-0B29-486F-A28B-A2D0CF5EF3B6}" type="pres">
      <dgm:prSet presAssocID="{96B41C14-99DD-4131-A857-D2D17F4E0C8E}" presName="childTextArrow" presStyleLbl="fgAccFollowNode1" presStyleIdx="2" presStyleCnt="7">
        <dgm:presLayoutVars>
          <dgm:bulletEnabled val="1"/>
        </dgm:presLayoutVars>
      </dgm:prSet>
      <dgm:spPr/>
    </dgm:pt>
    <dgm:pt modelId="{8F8F6F37-182F-4847-80FF-C82F8184FDC1}" type="pres">
      <dgm:prSet presAssocID="{B93B4D27-560B-4B4E-8811-F5B1957FA4AE}" presName="sp" presStyleCnt="0"/>
      <dgm:spPr/>
    </dgm:pt>
    <dgm:pt modelId="{8BA8F248-E884-4349-9545-165733C1D051}" type="pres">
      <dgm:prSet presAssocID="{5EBC9993-2259-4919-895B-FFF31BEAC9C1}" presName="arrowAndChildren" presStyleCnt="0"/>
      <dgm:spPr/>
    </dgm:pt>
    <dgm:pt modelId="{01FF7818-5462-4D8E-8A83-DB3B96C6E661}" type="pres">
      <dgm:prSet presAssocID="{5EBC9993-2259-4919-895B-FFF31BEAC9C1}" presName="parentTextArrow" presStyleLbl="node1" presStyleIdx="2" presStyleCnt="7"/>
      <dgm:spPr/>
    </dgm:pt>
    <dgm:pt modelId="{5C15B557-FE7B-4428-AE11-31041BE2C528}" type="pres">
      <dgm:prSet presAssocID="{5EBC9993-2259-4919-895B-FFF31BEAC9C1}" presName="arrow" presStyleLbl="node1" presStyleIdx="3" presStyleCnt="7"/>
      <dgm:spPr/>
    </dgm:pt>
    <dgm:pt modelId="{CFEC8B07-3016-4683-98E1-93FE783C64BC}" type="pres">
      <dgm:prSet presAssocID="{5EBC9993-2259-4919-895B-FFF31BEAC9C1}" presName="descendantArrow" presStyleCnt="0"/>
      <dgm:spPr/>
    </dgm:pt>
    <dgm:pt modelId="{1EC9FE85-C94A-4247-934C-E652734C62C5}" type="pres">
      <dgm:prSet presAssocID="{00F3F199-B392-4430-AD53-8A2D8F4AE912}" presName="childTextArrow" presStyleLbl="fgAccFollowNode1" presStyleIdx="3" presStyleCnt="7">
        <dgm:presLayoutVars>
          <dgm:bulletEnabled val="1"/>
        </dgm:presLayoutVars>
      </dgm:prSet>
      <dgm:spPr/>
    </dgm:pt>
    <dgm:pt modelId="{D4FE421A-9A7D-4E90-9BC7-548ED5246C64}" type="pres">
      <dgm:prSet presAssocID="{2823DACA-DF9E-4FD8-A02A-D45F6B0A23FE}" presName="sp" presStyleCnt="0"/>
      <dgm:spPr/>
    </dgm:pt>
    <dgm:pt modelId="{FD9CFDB9-C016-45FA-B303-4FBF572D5DD1}" type="pres">
      <dgm:prSet presAssocID="{3FAE2F50-5489-457F-8BF6-0DF7955F5EB1}" presName="arrowAndChildren" presStyleCnt="0"/>
      <dgm:spPr/>
    </dgm:pt>
    <dgm:pt modelId="{4E8E33F9-A0A4-429E-895D-CB5454694C8B}" type="pres">
      <dgm:prSet presAssocID="{3FAE2F50-5489-457F-8BF6-0DF7955F5EB1}" presName="parentTextArrow" presStyleLbl="node1" presStyleIdx="3" presStyleCnt="7"/>
      <dgm:spPr/>
    </dgm:pt>
    <dgm:pt modelId="{1EBA271A-9CD1-448D-A611-D31D4A51DC24}" type="pres">
      <dgm:prSet presAssocID="{3FAE2F50-5489-457F-8BF6-0DF7955F5EB1}" presName="arrow" presStyleLbl="node1" presStyleIdx="4" presStyleCnt="7"/>
      <dgm:spPr/>
    </dgm:pt>
    <dgm:pt modelId="{6B60AC76-BEA3-4D9F-A0A2-084CDFF8DA02}" type="pres">
      <dgm:prSet presAssocID="{3FAE2F50-5489-457F-8BF6-0DF7955F5EB1}" presName="descendantArrow" presStyleCnt="0"/>
      <dgm:spPr/>
    </dgm:pt>
    <dgm:pt modelId="{D2058478-89FA-424A-9815-773BC2B16675}" type="pres">
      <dgm:prSet presAssocID="{69AE8C70-F6B1-482C-ABB4-EBB54A3A3D75}" presName="childTextArrow" presStyleLbl="fgAccFollowNode1" presStyleIdx="4" presStyleCnt="7">
        <dgm:presLayoutVars>
          <dgm:bulletEnabled val="1"/>
        </dgm:presLayoutVars>
      </dgm:prSet>
      <dgm:spPr/>
    </dgm:pt>
    <dgm:pt modelId="{C93CBF45-27B9-4D6F-8087-82CEACA1FD32}" type="pres">
      <dgm:prSet presAssocID="{7E63EC2A-F2D4-4253-9575-B0C4F974A2E4}" presName="sp" presStyleCnt="0"/>
      <dgm:spPr/>
    </dgm:pt>
    <dgm:pt modelId="{272D1EED-C9C1-4C65-8010-E0651D59286D}" type="pres">
      <dgm:prSet presAssocID="{0528BD20-685B-4900-BABE-6A9EB8C07DAA}" presName="arrowAndChildren" presStyleCnt="0"/>
      <dgm:spPr/>
    </dgm:pt>
    <dgm:pt modelId="{D1621E1E-DB51-4F73-9000-20B722E529AE}" type="pres">
      <dgm:prSet presAssocID="{0528BD20-685B-4900-BABE-6A9EB8C07DAA}" presName="parentTextArrow" presStyleLbl="node1" presStyleIdx="4" presStyleCnt="7"/>
      <dgm:spPr/>
    </dgm:pt>
    <dgm:pt modelId="{20FEBB83-7063-496F-AC8C-267F550B76C9}" type="pres">
      <dgm:prSet presAssocID="{0528BD20-685B-4900-BABE-6A9EB8C07DAA}" presName="arrow" presStyleLbl="node1" presStyleIdx="5" presStyleCnt="7"/>
      <dgm:spPr/>
    </dgm:pt>
    <dgm:pt modelId="{AAA9B1FE-83DD-406B-A788-5991E7D1DBD9}" type="pres">
      <dgm:prSet presAssocID="{0528BD20-685B-4900-BABE-6A9EB8C07DAA}" presName="descendantArrow" presStyleCnt="0"/>
      <dgm:spPr/>
    </dgm:pt>
    <dgm:pt modelId="{BAE38100-DE04-4B1A-8376-708DE221E252}" type="pres">
      <dgm:prSet presAssocID="{7D3CE327-7D78-4B22-9846-E67E9F534448}" presName="childTextArrow" presStyleLbl="fgAccFollowNode1" presStyleIdx="5" presStyleCnt="7">
        <dgm:presLayoutVars>
          <dgm:bulletEnabled val="1"/>
        </dgm:presLayoutVars>
      </dgm:prSet>
      <dgm:spPr/>
    </dgm:pt>
    <dgm:pt modelId="{9D3BEABD-9D9B-45F9-B89F-D0704DD02AFC}" type="pres">
      <dgm:prSet presAssocID="{2057822C-D652-4131-9BD0-8BADC55653AE}" presName="sp" presStyleCnt="0"/>
      <dgm:spPr/>
    </dgm:pt>
    <dgm:pt modelId="{142240B1-3F14-4540-82D5-093168BE2677}" type="pres">
      <dgm:prSet presAssocID="{3F7CBE1E-F955-4A22-A1F7-1CA438124F4F}" presName="arrowAndChildren" presStyleCnt="0"/>
      <dgm:spPr/>
    </dgm:pt>
    <dgm:pt modelId="{B9BCED77-9E83-45C7-AF1D-2FC57B0CBCEF}" type="pres">
      <dgm:prSet presAssocID="{3F7CBE1E-F955-4A22-A1F7-1CA438124F4F}" presName="parentTextArrow" presStyleLbl="node1" presStyleIdx="5" presStyleCnt="7"/>
      <dgm:spPr/>
    </dgm:pt>
    <dgm:pt modelId="{28BC30B4-CE50-459D-A624-6C8000F80585}" type="pres">
      <dgm:prSet presAssocID="{3F7CBE1E-F955-4A22-A1F7-1CA438124F4F}" presName="arrow" presStyleLbl="node1" presStyleIdx="6" presStyleCnt="7"/>
      <dgm:spPr/>
    </dgm:pt>
    <dgm:pt modelId="{C110975E-4286-4DF3-9E91-F8F4B8BCF17D}" type="pres">
      <dgm:prSet presAssocID="{3F7CBE1E-F955-4A22-A1F7-1CA438124F4F}" presName="descendantArrow" presStyleCnt="0"/>
      <dgm:spPr/>
    </dgm:pt>
    <dgm:pt modelId="{08CC90B7-F24C-4CA3-BD2A-63031E87D3BB}" type="pres">
      <dgm:prSet presAssocID="{1B49CFDD-2B8E-496C-93A0-F7A26EF0A634}" presName="childTextArrow" presStyleLbl="fgAccFollowNode1" presStyleIdx="6" presStyleCnt="7">
        <dgm:presLayoutVars>
          <dgm:bulletEnabled val="1"/>
        </dgm:presLayoutVars>
      </dgm:prSet>
      <dgm:spPr/>
    </dgm:pt>
  </dgm:ptLst>
  <dgm:cxnLst>
    <dgm:cxn modelId="{70B96C1E-D531-4318-96EF-E02810CCAD87}" type="presOf" srcId="{D48C207C-8827-4E3C-8D61-C280D401ECCB}" destId="{1DDEF6E0-6986-4CBB-B6DC-A0A7EB95D1E4}" srcOrd="1" destOrd="0" presId="urn:microsoft.com/office/officeart/2005/8/layout/process4"/>
    <dgm:cxn modelId="{0A8E591E-67DB-4E1C-AA4A-CDC1431C54C6}" type="presOf" srcId="{1DFA4E3B-1781-4EB3-944B-BA89E5B4A795}" destId="{9A666163-0E1D-4E31-99D1-6699B4C3D37E}" srcOrd="1" destOrd="0" presId="urn:microsoft.com/office/officeart/2005/8/layout/process4"/>
    <dgm:cxn modelId="{EAD0771F-BE1D-4FD1-BFD7-BEC46936EFC5}" type="presOf" srcId="{1B49CFDD-2B8E-496C-93A0-F7A26EF0A634}" destId="{08CC90B7-F24C-4CA3-BD2A-63031E87D3BB}" srcOrd="0" destOrd="0" presId="urn:microsoft.com/office/officeart/2005/8/layout/process4"/>
    <dgm:cxn modelId="{ABA02D21-F7A5-4AB3-8F90-3F3CFD339F32}" type="presOf" srcId="{5EBC9993-2259-4919-895B-FFF31BEAC9C1}" destId="{5C15B557-FE7B-4428-AE11-31041BE2C528}" srcOrd="1" destOrd="0" presId="urn:microsoft.com/office/officeart/2005/8/layout/process4"/>
    <dgm:cxn modelId="{258C3023-3039-4094-B475-634CC046BF1A}" srcId="{922FD477-6E19-406A-BF65-E7921CA00752}" destId="{3FAE2F50-5489-457F-8BF6-0DF7955F5EB1}" srcOrd="2" destOrd="0" parTransId="{BA186E93-2D6B-474F-B827-191AB3CC0B96}" sibTransId="{2823DACA-DF9E-4FD8-A02A-D45F6B0A23FE}"/>
    <dgm:cxn modelId="{E2175A29-9818-47E0-8DAF-F47A51A9D749}" type="presOf" srcId="{0528BD20-685B-4900-BABE-6A9EB8C07DAA}" destId="{D1621E1E-DB51-4F73-9000-20B722E529AE}" srcOrd="0" destOrd="0" presId="urn:microsoft.com/office/officeart/2005/8/layout/process4"/>
    <dgm:cxn modelId="{06E95434-7EC1-41B3-8DB5-91A03D347BCB}" srcId="{0528BD20-685B-4900-BABE-6A9EB8C07DAA}" destId="{7D3CE327-7D78-4B22-9846-E67E9F534448}" srcOrd="0" destOrd="0" parTransId="{09EEE520-E879-4F4F-B0C9-CDE9640136AE}" sibTransId="{9BCE5270-E4E6-435C-B96F-C65FADD8E4A9}"/>
    <dgm:cxn modelId="{85C00560-53E0-4003-A1C1-BEAB29C4E761}" srcId="{922FD477-6E19-406A-BF65-E7921CA00752}" destId="{1DFA4E3B-1781-4EB3-944B-BA89E5B4A795}" srcOrd="4" destOrd="0" parTransId="{C1958996-08F0-4D4D-9A67-087541E2275B}" sibTransId="{52528F89-2A26-4C2D-998C-C3E23A2587D4}"/>
    <dgm:cxn modelId="{C7FBC363-1C5C-4A75-9732-0E9E7B0563C8}" type="presOf" srcId="{96B41C14-99DD-4131-A857-D2D17F4E0C8E}" destId="{F600236D-0B29-486F-A28B-A2D0CF5EF3B6}" srcOrd="0" destOrd="0" presId="urn:microsoft.com/office/officeart/2005/8/layout/process4"/>
    <dgm:cxn modelId="{FACCB46B-1733-4A86-81B2-7EA7AE81C00B}" srcId="{3FAE2F50-5489-457F-8BF6-0DF7955F5EB1}" destId="{69AE8C70-F6B1-482C-ABB4-EBB54A3A3D75}" srcOrd="0" destOrd="0" parTransId="{71906430-5583-4F39-A5FF-2942D271B344}" sibTransId="{F4D456ED-0A15-4E0A-A4D3-B9DE664D939C}"/>
    <dgm:cxn modelId="{910C874D-DE8E-4B9A-807C-61F2092D6CC4}" srcId="{922FD477-6E19-406A-BF65-E7921CA00752}" destId="{42318971-C9BD-4B41-8A8B-101276DA35F5}" srcOrd="6" destOrd="0" parTransId="{CB8E6F30-38F6-46F4-8077-7E6675C00EFF}" sibTransId="{4FBE2A2E-B275-4B87-B75F-D00BF3922F87}"/>
    <dgm:cxn modelId="{E089DC73-B371-41E8-9DB8-3B700B991899}" type="presOf" srcId="{3F7CBE1E-F955-4A22-A1F7-1CA438124F4F}" destId="{B9BCED77-9E83-45C7-AF1D-2FC57B0CBCEF}" srcOrd="0" destOrd="0" presId="urn:microsoft.com/office/officeart/2005/8/layout/process4"/>
    <dgm:cxn modelId="{C56E9755-D1B5-4A96-81AA-8E63497A728A}" srcId="{922FD477-6E19-406A-BF65-E7921CA00752}" destId="{0528BD20-685B-4900-BABE-6A9EB8C07DAA}" srcOrd="1" destOrd="0" parTransId="{01611B2E-524E-43D7-A520-55953BD99112}" sibTransId="{7E63EC2A-F2D4-4253-9575-B0C4F974A2E4}"/>
    <dgm:cxn modelId="{A5C83578-9327-478F-A242-43FBAFA3CEC2}" srcId="{1DFA4E3B-1781-4EB3-944B-BA89E5B4A795}" destId="{96B41C14-99DD-4131-A857-D2D17F4E0C8E}" srcOrd="0" destOrd="0" parTransId="{4133625C-C163-4BBB-8ACF-B1E47EB640F9}" sibTransId="{2D51D959-89FA-4159-8BCF-5D27156D08BB}"/>
    <dgm:cxn modelId="{7B96E27A-251E-4D07-9748-DED8E7866669}" type="presOf" srcId="{5EBC9993-2259-4919-895B-FFF31BEAC9C1}" destId="{01FF7818-5462-4D8E-8A83-DB3B96C6E661}" srcOrd="0" destOrd="0" presId="urn:microsoft.com/office/officeart/2005/8/layout/process4"/>
    <dgm:cxn modelId="{9B759B7E-1A61-4BFD-97FC-83C937D0C449}" srcId="{3F7CBE1E-F955-4A22-A1F7-1CA438124F4F}" destId="{1B49CFDD-2B8E-496C-93A0-F7A26EF0A634}" srcOrd="0" destOrd="0" parTransId="{33616FD9-F7A4-4DB6-9DFE-C2F108300FC8}" sibTransId="{5760B01C-5400-4C25-A4E5-3EE4E5FBE982}"/>
    <dgm:cxn modelId="{A9CBBC81-2F2C-4128-BCC4-2D63A5F10A41}" type="presOf" srcId="{00F3F199-B392-4430-AD53-8A2D8F4AE912}" destId="{1EC9FE85-C94A-4247-934C-E652734C62C5}" srcOrd="0" destOrd="0" presId="urn:microsoft.com/office/officeart/2005/8/layout/process4"/>
    <dgm:cxn modelId="{D57FC581-46F9-405B-847C-669B3B6DD82F}" type="presOf" srcId="{1DFA4E3B-1781-4EB3-944B-BA89E5B4A795}" destId="{D1971E64-B7B0-42B5-B755-8952B38FAEBC}" srcOrd="0" destOrd="0" presId="urn:microsoft.com/office/officeart/2005/8/layout/process4"/>
    <dgm:cxn modelId="{D79E5B8D-B204-4EF0-8CAF-EDD6A2FAC880}" type="presOf" srcId="{42318971-C9BD-4B41-8A8B-101276DA35F5}" destId="{D47FC177-CF59-4FE2-957C-4EDC7DE83AA1}" srcOrd="1" destOrd="0" presId="urn:microsoft.com/office/officeart/2005/8/layout/process4"/>
    <dgm:cxn modelId="{D00EFB8D-2E33-472E-861D-C56646E44C0A}" type="presOf" srcId="{55A893EF-BA68-4861-941D-ACD8FF72255F}" destId="{25AC4F7D-49CD-4D9E-821F-A30F0FA9332E}" srcOrd="0" destOrd="0" presId="urn:microsoft.com/office/officeart/2005/8/layout/process4"/>
    <dgm:cxn modelId="{0065EE97-0A32-42B2-A2C6-9D1EB929F50D}" type="presOf" srcId="{69AE8C70-F6B1-482C-ABB4-EBB54A3A3D75}" destId="{D2058478-89FA-424A-9815-773BC2B16675}" srcOrd="0" destOrd="0" presId="urn:microsoft.com/office/officeart/2005/8/layout/process4"/>
    <dgm:cxn modelId="{CD05829E-04A1-4FC0-81F4-1DB1E28DBA25}" type="presOf" srcId="{69912297-8914-4D2D-9CCE-30A343C99621}" destId="{990A5240-5B3A-4B10-A24D-7FEFE63BA180}" srcOrd="0" destOrd="0" presId="urn:microsoft.com/office/officeart/2005/8/layout/process4"/>
    <dgm:cxn modelId="{B1E414A3-1C4A-4EB7-AF65-F3E3371EEC1B}" srcId="{922FD477-6E19-406A-BF65-E7921CA00752}" destId="{3F7CBE1E-F955-4A22-A1F7-1CA438124F4F}" srcOrd="0" destOrd="0" parTransId="{64229A46-45D3-4122-9AB4-E5E8BC78EFE8}" sibTransId="{2057822C-D652-4131-9BD0-8BADC55653AE}"/>
    <dgm:cxn modelId="{7107ABA9-F738-42C9-9FBE-D85A41944BCB}" srcId="{D48C207C-8827-4E3C-8D61-C280D401ECCB}" destId="{69912297-8914-4D2D-9CCE-30A343C99621}" srcOrd="0" destOrd="0" parTransId="{815E2B5D-6F99-4C5C-986C-64252EE51ED9}" sibTransId="{3C0B08F7-AFB8-4105-A924-D3F0E15FD839}"/>
    <dgm:cxn modelId="{25A314AD-7CF8-4B9F-B2BF-5B1B1B2A8971}" type="presOf" srcId="{3FAE2F50-5489-457F-8BF6-0DF7955F5EB1}" destId="{4E8E33F9-A0A4-429E-895D-CB5454694C8B}" srcOrd="0" destOrd="0" presId="urn:microsoft.com/office/officeart/2005/8/layout/process4"/>
    <dgm:cxn modelId="{F71496C7-1910-4228-94E8-952252B27263}" type="presOf" srcId="{3FAE2F50-5489-457F-8BF6-0DF7955F5EB1}" destId="{1EBA271A-9CD1-448D-A611-D31D4A51DC24}" srcOrd="1" destOrd="0" presId="urn:microsoft.com/office/officeart/2005/8/layout/process4"/>
    <dgm:cxn modelId="{559F91CC-358A-46EA-8F4E-6EAC23CADE8A}" srcId="{42318971-C9BD-4B41-8A8B-101276DA35F5}" destId="{55A893EF-BA68-4861-941D-ACD8FF72255F}" srcOrd="0" destOrd="0" parTransId="{4081A31C-7023-4AB7-9885-02C4205F5047}" sibTransId="{1778B548-0F03-46EE-8D67-E1FF4636252A}"/>
    <dgm:cxn modelId="{A4C85FD0-2798-41A3-BDC1-0D2715EAB8B2}" type="presOf" srcId="{42318971-C9BD-4B41-8A8B-101276DA35F5}" destId="{42CFDD31-ED67-411B-9785-9B22A90985C9}" srcOrd="0" destOrd="0" presId="urn:microsoft.com/office/officeart/2005/8/layout/process4"/>
    <dgm:cxn modelId="{5BBDE6D8-D912-4384-9B48-F24D1EB366A3}" type="presOf" srcId="{D48C207C-8827-4E3C-8D61-C280D401ECCB}" destId="{BEE14DD3-6D41-40D9-8488-82E7B9DDA113}" srcOrd="0" destOrd="0" presId="urn:microsoft.com/office/officeart/2005/8/layout/process4"/>
    <dgm:cxn modelId="{A01CABDA-2001-476D-8738-2BFB0D6E5125}" srcId="{922FD477-6E19-406A-BF65-E7921CA00752}" destId="{5EBC9993-2259-4919-895B-FFF31BEAC9C1}" srcOrd="3" destOrd="0" parTransId="{5DCBFDB2-C8FA-4CA9-8479-73C7896DFB18}" sibTransId="{B93B4D27-560B-4B4E-8811-F5B1957FA4AE}"/>
    <dgm:cxn modelId="{ED5EBADB-9C1E-43E0-8967-2B73B0A006F5}" type="presOf" srcId="{7D3CE327-7D78-4B22-9846-E67E9F534448}" destId="{BAE38100-DE04-4B1A-8376-708DE221E252}" srcOrd="0" destOrd="0" presId="urn:microsoft.com/office/officeart/2005/8/layout/process4"/>
    <dgm:cxn modelId="{B6A082EE-5DAF-43DC-9940-51C5950EBEBD}" srcId="{922FD477-6E19-406A-BF65-E7921CA00752}" destId="{D48C207C-8827-4E3C-8D61-C280D401ECCB}" srcOrd="5" destOrd="0" parTransId="{DCCB4EFC-ABC4-4B6A-9DBB-955EE8B3B2F0}" sibTransId="{6FF9D49F-8977-4633-9122-810E785DE656}"/>
    <dgm:cxn modelId="{2DAC86F5-3697-4BE3-849D-DB0C6F6B666A}" type="presOf" srcId="{0528BD20-685B-4900-BABE-6A9EB8C07DAA}" destId="{20FEBB83-7063-496F-AC8C-267F550B76C9}" srcOrd="1" destOrd="0" presId="urn:microsoft.com/office/officeart/2005/8/layout/process4"/>
    <dgm:cxn modelId="{C9E7FAF8-D7B6-4790-8E14-70BB325BA3E3}" srcId="{5EBC9993-2259-4919-895B-FFF31BEAC9C1}" destId="{00F3F199-B392-4430-AD53-8A2D8F4AE912}" srcOrd="0" destOrd="0" parTransId="{3C033ABB-EC9D-4861-BA7F-50E351598515}" sibTransId="{AE2141C8-FD4E-498E-9211-33FC7B0B5E88}"/>
    <dgm:cxn modelId="{38BDA9FE-603E-4873-840C-7CAB3A2B9AE5}" type="presOf" srcId="{3F7CBE1E-F955-4A22-A1F7-1CA438124F4F}" destId="{28BC30B4-CE50-459D-A624-6C8000F80585}" srcOrd="1" destOrd="0" presId="urn:microsoft.com/office/officeart/2005/8/layout/process4"/>
    <dgm:cxn modelId="{BE2911FF-081E-4142-B243-FB40DCA25E94}" type="presOf" srcId="{922FD477-6E19-406A-BF65-E7921CA00752}" destId="{296EEEE6-0695-4854-8539-4493CA238982}" srcOrd="0" destOrd="0" presId="urn:microsoft.com/office/officeart/2005/8/layout/process4"/>
    <dgm:cxn modelId="{98B8D11F-1B28-4F09-B9A9-B9E677466577}" type="presParOf" srcId="{296EEEE6-0695-4854-8539-4493CA238982}" destId="{A931A27F-FB96-403F-9B40-3F3C7B9EAAFD}" srcOrd="0" destOrd="0" presId="urn:microsoft.com/office/officeart/2005/8/layout/process4"/>
    <dgm:cxn modelId="{9A8B59C2-DA88-418E-9454-8A09E7670DCE}" type="presParOf" srcId="{A931A27F-FB96-403F-9B40-3F3C7B9EAAFD}" destId="{42CFDD31-ED67-411B-9785-9B22A90985C9}" srcOrd="0" destOrd="0" presId="urn:microsoft.com/office/officeart/2005/8/layout/process4"/>
    <dgm:cxn modelId="{72CCB0A8-1C01-4242-BA81-5B0FFDC030AE}" type="presParOf" srcId="{A931A27F-FB96-403F-9B40-3F3C7B9EAAFD}" destId="{D47FC177-CF59-4FE2-957C-4EDC7DE83AA1}" srcOrd="1" destOrd="0" presId="urn:microsoft.com/office/officeart/2005/8/layout/process4"/>
    <dgm:cxn modelId="{3403D47C-DB25-4760-BE58-7DC53FC0BA48}" type="presParOf" srcId="{A931A27F-FB96-403F-9B40-3F3C7B9EAAFD}" destId="{C378BAE4-56EC-4296-842F-29584E9EFE1F}" srcOrd="2" destOrd="0" presId="urn:microsoft.com/office/officeart/2005/8/layout/process4"/>
    <dgm:cxn modelId="{CED288A0-31D2-4ED1-BC42-C19B3B65B1F2}" type="presParOf" srcId="{C378BAE4-56EC-4296-842F-29584E9EFE1F}" destId="{25AC4F7D-49CD-4D9E-821F-A30F0FA9332E}" srcOrd="0" destOrd="0" presId="urn:microsoft.com/office/officeart/2005/8/layout/process4"/>
    <dgm:cxn modelId="{228B0048-C48D-47AE-85AC-D4CB4A7648E1}" type="presParOf" srcId="{296EEEE6-0695-4854-8539-4493CA238982}" destId="{CF88A0F6-1ED2-4440-811D-05C125762033}" srcOrd="1" destOrd="0" presId="urn:microsoft.com/office/officeart/2005/8/layout/process4"/>
    <dgm:cxn modelId="{4F6498F7-5074-43B6-B39F-2CEE448C9EC8}" type="presParOf" srcId="{296EEEE6-0695-4854-8539-4493CA238982}" destId="{3B71781E-FD90-4700-954C-90FCBB5AB369}" srcOrd="2" destOrd="0" presId="urn:microsoft.com/office/officeart/2005/8/layout/process4"/>
    <dgm:cxn modelId="{F2530A5E-33B2-49C1-8632-6DB15FB909C3}" type="presParOf" srcId="{3B71781E-FD90-4700-954C-90FCBB5AB369}" destId="{BEE14DD3-6D41-40D9-8488-82E7B9DDA113}" srcOrd="0" destOrd="0" presId="urn:microsoft.com/office/officeart/2005/8/layout/process4"/>
    <dgm:cxn modelId="{9E2027D2-3B64-41EE-8022-F707C1D20293}" type="presParOf" srcId="{3B71781E-FD90-4700-954C-90FCBB5AB369}" destId="{1DDEF6E0-6986-4CBB-B6DC-A0A7EB95D1E4}" srcOrd="1" destOrd="0" presId="urn:microsoft.com/office/officeart/2005/8/layout/process4"/>
    <dgm:cxn modelId="{910C5AD9-92B8-493A-90B3-A5264CD1403C}" type="presParOf" srcId="{3B71781E-FD90-4700-954C-90FCBB5AB369}" destId="{FD9B9EC1-6FA1-4CDA-840E-D4382AC7C906}" srcOrd="2" destOrd="0" presId="urn:microsoft.com/office/officeart/2005/8/layout/process4"/>
    <dgm:cxn modelId="{593454CF-BDF5-4FEC-B91D-F299906CED25}" type="presParOf" srcId="{FD9B9EC1-6FA1-4CDA-840E-D4382AC7C906}" destId="{990A5240-5B3A-4B10-A24D-7FEFE63BA180}" srcOrd="0" destOrd="0" presId="urn:microsoft.com/office/officeart/2005/8/layout/process4"/>
    <dgm:cxn modelId="{B3F75ABC-09F2-4658-B5CE-CAA5AE191B45}" type="presParOf" srcId="{296EEEE6-0695-4854-8539-4493CA238982}" destId="{1B1C6A0A-CC87-47D5-9AD0-E9DE8E0BFD92}" srcOrd="3" destOrd="0" presId="urn:microsoft.com/office/officeart/2005/8/layout/process4"/>
    <dgm:cxn modelId="{0B4E959A-C1CD-4FA9-9E61-B03D46031CA2}" type="presParOf" srcId="{296EEEE6-0695-4854-8539-4493CA238982}" destId="{5D46A43A-C97C-479A-BE71-DD8E64B47505}" srcOrd="4" destOrd="0" presId="urn:microsoft.com/office/officeart/2005/8/layout/process4"/>
    <dgm:cxn modelId="{B743293F-AC1C-4D47-A1A0-D9C8E00F74A7}" type="presParOf" srcId="{5D46A43A-C97C-479A-BE71-DD8E64B47505}" destId="{D1971E64-B7B0-42B5-B755-8952B38FAEBC}" srcOrd="0" destOrd="0" presId="urn:microsoft.com/office/officeart/2005/8/layout/process4"/>
    <dgm:cxn modelId="{912A2853-E310-431E-86A1-DB2BB4C37AB9}" type="presParOf" srcId="{5D46A43A-C97C-479A-BE71-DD8E64B47505}" destId="{9A666163-0E1D-4E31-99D1-6699B4C3D37E}" srcOrd="1" destOrd="0" presId="urn:microsoft.com/office/officeart/2005/8/layout/process4"/>
    <dgm:cxn modelId="{16098B22-FA76-4AB5-81A0-F04CF7012689}" type="presParOf" srcId="{5D46A43A-C97C-479A-BE71-DD8E64B47505}" destId="{1D7BA116-5AB9-411A-BC0C-00E033F970A2}" srcOrd="2" destOrd="0" presId="urn:microsoft.com/office/officeart/2005/8/layout/process4"/>
    <dgm:cxn modelId="{D6516A05-43BB-4098-9E58-116580B736E2}" type="presParOf" srcId="{1D7BA116-5AB9-411A-BC0C-00E033F970A2}" destId="{F600236D-0B29-486F-A28B-A2D0CF5EF3B6}" srcOrd="0" destOrd="0" presId="urn:microsoft.com/office/officeart/2005/8/layout/process4"/>
    <dgm:cxn modelId="{24723425-0846-4C2B-B966-0486A6830A48}" type="presParOf" srcId="{296EEEE6-0695-4854-8539-4493CA238982}" destId="{8F8F6F37-182F-4847-80FF-C82F8184FDC1}" srcOrd="5" destOrd="0" presId="urn:microsoft.com/office/officeart/2005/8/layout/process4"/>
    <dgm:cxn modelId="{E19CD8C6-2225-43CF-8223-23F82EB261DC}" type="presParOf" srcId="{296EEEE6-0695-4854-8539-4493CA238982}" destId="{8BA8F248-E884-4349-9545-165733C1D051}" srcOrd="6" destOrd="0" presId="urn:microsoft.com/office/officeart/2005/8/layout/process4"/>
    <dgm:cxn modelId="{0936D7DD-0D27-4AB4-A97D-B93A84DA6D08}" type="presParOf" srcId="{8BA8F248-E884-4349-9545-165733C1D051}" destId="{01FF7818-5462-4D8E-8A83-DB3B96C6E661}" srcOrd="0" destOrd="0" presId="urn:microsoft.com/office/officeart/2005/8/layout/process4"/>
    <dgm:cxn modelId="{3D576EEB-92B1-4F7D-84F9-966ED4CF175C}" type="presParOf" srcId="{8BA8F248-E884-4349-9545-165733C1D051}" destId="{5C15B557-FE7B-4428-AE11-31041BE2C528}" srcOrd="1" destOrd="0" presId="urn:microsoft.com/office/officeart/2005/8/layout/process4"/>
    <dgm:cxn modelId="{183AB5D1-7AC6-4C2B-84BF-3884288EC615}" type="presParOf" srcId="{8BA8F248-E884-4349-9545-165733C1D051}" destId="{CFEC8B07-3016-4683-98E1-93FE783C64BC}" srcOrd="2" destOrd="0" presId="urn:microsoft.com/office/officeart/2005/8/layout/process4"/>
    <dgm:cxn modelId="{83730BC8-7667-4FA1-910C-F33D2CA3C4E4}" type="presParOf" srcId="{CFEC8B07-3016-4683-98E1-93FE783C64BC}" destId="{1EC9FE85-C94A-4247-934C-E652734C62C5}" srcOrd="0" destOrd="0" presId="urn:microsoft.com/office/officeart/2005/8/layout/process4"/>
    <dgm:cxn modelId="{A60D4CB7-4362-41C2-8A6A-437501998084}" type="presParOf" srcId="{296EEEE6-0695-4854-8539-4493CA238982}" destId="{D4FE421A-9A7D-4E90-9BC7-548ED5246C64}" srcOrd="7" destOrd="0" presId="urn:microsoft.com/office/officeart/2005/8/layout/process4"/>
    <dgm:cxn modelId="{84291322-0BC2-472C-8093-EFCF7B073DB0}" type="presParOf" srcId="{296EEEE6-0695-4854-8539-4493CA238982}" destId="{FD9CFDB9-C016-45FA-B303-4FBF572D5DD1}" srcOrd="8" destOrd="0" presId="urn:microsoft.com/office/officeart/2005/8/layout/process4"/>
    <dgm:cxn modelId="{AF1E52FA-1D9D-4F45-B4B6-E93E6841AC5C}" type="presParOf" srcId="{FD9CFDB9-C016-45FA-B303-4FBF572D5DD1}" destId="{4E8E33F9-A0A4-429E-895D-CB5454694C8B}" srcOrd="0" destOrd="0" presId="urn:microsoft.com/office/officeart/2005/8/layout/process4"/>
    <dgm:cxn modelId="{4433D5CF-D16E-4F85-86E7-95E22B719C0A}" type="presParOf" srcId="{FD9CFDB9-C016-45FA-B303-4FBF572D5DD1}" destId="{1EBA271A-9CD1-448D-A611-D31D4A51DC24}" srcOrd="1" destOrd="0" presId="urn:microsoft.com/office/officeart/2005/8/layout/process4"/>
    <dgm:cxn modelId="{FC5BBA55-C26C-4067-A26E-2CD2BB4B44FF}" type="presParOf" srcId="{FD9CFDB9-C016-45FA-B303-4FBF572D5DD1}" destId="{6B60AC76-BEA3-4D9F-A0A2-084CDFF8DA02}" srcOrd="2" destOrd="0" presId="urn:microsoft.com/office/officeart/2005/8/layout/process4"/>
    <dgm:cxn modelId="{2DD4500B-148A-4438-BFA7-FF0931530708}" type="presParOf" srcId="{6B60AC76-BEA3-4D9F-A0A2-084CDFF8DA02}" destId="{D2058478-89FA-424A-9815-773BC2B16675}" srcOrd="0" destOrd="0" presId="urn:microsoft.com/office/officeart/2005/8/layout/process4"/>
    <dgm:cxn modelId="{AB532D42-61C0-4F91-B969-D153C59CEE2D}" type="presParOf" srcId="{296EEEE6-0695-4854-8539-4493CA238982}" destId="{C93CBF45-27B9-4D6F-8087-82CEACA1FD32}" srcOrd="9" destOrd="0" presId="urn:microsoft.com/office/officeart/2005/8/layout/process4"/>
    <dgm:cxn modelId="{B45B5704-EC28-4744-8EE0-0C5B9E0D5DA5}" type="presParOf" srcId="{296EEEE6-0695-4854-8539-4493CA238982}" destId="{272D1EED-C9C1-4C65-8010-E0651D59286D}" srcOrd="10" destOrd="0" presId="urn:microsoft.com/office/officeart/2005/8/layout/process4"/>
    <dgm:cxn modelId="{17A5F8B4-2C6F-4C89-B14F-958F9F53874B}" type="presParOf" srcId="{272D1EED-C9C1-4C65-8010-E0651D59286D}" destId="{D1621E1E-DB51-4F73-9000-20B722E529AE}" srcOrd="0" destOrd="0" presId="urn:microsoft.com/office/officeart/2005/8/layout/process4"/>
    <dgm:cxn modelId="{BC03797F-5BD4-486A-9CD4-7A46E869A424}" type="presParOf" srcId="{272D1EED-C9C1-4C65-8010-E0651D59286D}" destId="{20FEBB83-7063-496F-AC8C-267F550B76C9}" srcOrd="1" destOrd="0" presId="urn:microsoft.com/office/officeart/2005/8/layout/process4"/>
    <dgm:cxn modelId="{03D9AD2E-A422-4330-A691-AA717F252051}" type="presParOf" srcId="{272D1EED-C9C1-4C65-8010-E0651D59286D}" destId="{AAA9B1FE-83DD-406B-A788-5991E7D1DBD9}" srcOrd="2" destOrd="0" presId="urn:microsoft.com/office/officeart/2005/8/layout/process4"/>
    <dgm:cxn modelId="{B0186786-C5D9-4A97-BE15-07BD520EBA6C}" type="presParOf" srcId="{AAA9B1FE-83DD-406B-A788-5991E7D1DBD9}" destId="{BAE38100-DE04-4B1A-8376-708DE221E252}" srcOrd="0" destOrd="0" presId="urn:microsoft.com/office/officeart/2005/8/layout/process4"/>
    <dgm:cxn modelId="{0881D73B-4A63-402E-BA61-0032D57DFF91}" type="presParOf" srcId="{296EEEE6-0695-4854-8539-4493CA238982}" destId="{9D3BEABD-9D9B-45F9-B89F-D0704DD02AFC}" srcOrd="11" destOrd="0" presId="urn:microsoft.com/office/officeart/2005/8/layout/process4"/>
    <dgm:cxn modelId="{B6F18F90-3981-425C-8EBF-ED53A560A807}" type="presParOf" srcId="{296EEEE6-0695-4854-8539-4493CA238982}" destId="{142240B1-3F14-4540-82D5-093168BE2677}" srcOrd="12" destOrd="0" presId="urn:microsoft.com/office/officeart/2005/8/layout/process4"/>
    <dgm:cxn modelId="{875985E9-A3FA-4187-8EEC-770A3D7106AA}" type="presParOf" srcId="{142240B1-3F14-4540-82D5-093168BE2677}" destId="{B9BCED77-9E83-45C7-AF1D-2FC57B0CBCEF}" srcOrd="0" destOrd="0" presId="urn:microsoft.com/office/officeart/2005/8/layout/process4"/>
    <dgm:cxn modelId="{DEAA7F30-BC6D-4F95-973E-D5B1C913F0C4}" type="presParOf" srcId="{142240B1-3F14-4540-82D5-093168BE2677}" destId="{28BC30B4-CE50-459D-A624-6C8000F80585}" srcOrd="1" destOrd="0" presId="urn:microsoft.com/office/officeart/2005/8/layout/process4"/>
    <dgm:cxn modelId="{A0CD33C6-582E-40B3-B92C-8220246BEC5E}" type="presParOf" srcId="{142240B1-3F14-4540-82D5-093168BE2677}" destId="{C110975E-4286-4DF3-9E91-F8F4B8BCF17D}" srcOrd="2" destOrd="0" presId="urn:microsoft.com/office/officeart/2005/8/layout/process4"/>
    <dgm:cxn modelId="{2940D963-5B91-4729-9283-694F22B21099}" type="presParOf" srcId="{C110975E-4286-4DF3-9E91-F8F4B8BCF17D}" destId="{08CC90B7-F24C-4CA3-BD2A-63031E87D3BB}" srcOrd="0" destOrd="0" presId="urn:microsoft.com/office/officeart/2005/8/layout/process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EB32B4B-BF44-43CF-8316-279889F339E6}" type="doc">
      <dgm:prSet loTypeId="urn:microsoft.com/office/officeart/2005/8/layout/radial6" loCatId="cycle" qsTypeId="urn:microsoft.com/office/officeart/2005/8/quickstyle/simple1" qsCatId="simple" csTypeId="urn:microsoft.com/office/officeart/2005/8/colors/accent3_3" csCatId="accent3" phldr="1"/>
      <dgm:spPr/>
      <dgm:t>
        <a:bodyPr/>
        <a:lstStyle/>
        <a:p>
          <a:endParaRPr lang="en-IN"/>
        </a:p>
      </dgm:t>
    </dgm:pt>
    <dgm:pt modelId="{64E386BB-711B-4840-9B94-419895E40EF6}">
      <dgm:prSet phldrT="[Text]" phldr="0" custT="1"/>
      <dgm:spPr>
        <a:solidFill>
          <a:schemeClr val="accent3">
            <a:lumMod val="40000"/>
            <a:lumOff val="60000"/>
          </a:schemeClr>
        </a:solidFill>
      </dgm:spPr>
      <dgm:t>
        <a:bodyPr/>
        <a:lstStyle/>
        <a:p>
          <a:r>
            <a:rPr lang="en-US" sz="2800" b="1" dirty="0">
              <a:solidFill>
                <a:schemeClr val="tx1"/>
              </a:solidFill>
              <a:latin typeface="Aptos Display" panose="020B0004020202020204" pitchFamily="34" charset="0"/>
              <a:cs typeface="Calibri" panose="020F0502020204030204" pitchFamily="34" charset="0"/>
            </a:rPr>
            <a:t>Small Grants </a:t>
          </a:r>
          <a:r>
            <a:rPr lang="en-US" sz="2800" b="1" dirty="0" err="1">
              <a:solidFill>
                <a:schemeClr val="tx1"/>
              </a:solidFill>
              <a:latin typeface="Aptos Display" panose="020B0004020202020204" pitchFamily="34" charset="0"/>
              <a:cs typeface="Calibri" panose="020F0502020204030204" pitchFamily="34" charset="0"/>
            </a:rPr>
            <a:t>Programme</a:t>
          </a:r>
          <a:endParaRPr lang="en-IN" sz="2800" b="1" dirty="0">
            <a:solidFill>
              <a:schemeClr val="tx1"/>
            </a:solidFill>
            <a:latin typeface="Aptos Display" panose="020B0004020202020204" pitchFamily="34" charset="0"/>
            <a:cs typeface="Calibri" panose="020F0502020204030204" pitchFamily="34" charset="0"/>
          </a:endParaRPr>
        </a:p>
      </dgm:t>
    </dgm:pt>
    <dgm:pt modelId="{AF8D089A-2774-444A-B5EA-42A4E7169961}" type="parTrans" cxnId="{2A834113-17E0-4356-985A-D8596283B378}">
      <dgm:prSet/>
      <dgm:spPr/>
      <dgm:t>
        <a:bodyPr/>
        <a:lstStyle/>
        <a:p>
          <a:endParaRPr lang="en-IN" sz="1800" b="1">
            <a:solidFill>
              <a:schemeClr val="tx1"/>
            </a:solidFill>
            <a:latin typeface="Calibri" panose="020F0502020204030204" pitchFamily="34" charset="0"/>
            <a:cs typeface="Calibri" panose="020F0502020204030204" pitchFamily="34" charset="0"/>
          </a:endParaRPr>
        </a:p>
      </dgm:t>
    </dgm:pt>
    <dgm:pt modelId="{8E8FEE19-AB2B-4252-BE06-1F11B3E21B5E}" type="sibTrans" cxnId="{2A834113-17E0-4356-985A-D8596283B378}">
      <dgm:prSet/>
      <dgm:spPr/>
      <dgm:t>
        <a:bodyPr/>
        <a:lstStyle/>
        <a:p>
          <a:endParaRPr lang="en-IN" sz="1800" b="1">
            <a:solidFill>
              <a:schemeClr val="tx1"/>
            </a:solidFill>
            <a:latin typeface="Calibri" panose="020F0502020204030204" pitchFamily="34" charset="0"/>
            <a:cs typeface="Calibri" panose="020F0502020204030204" pitchFamily="34" charset="0"/>
          </a:endParaRPr>
        </a:p>
      </dgm:t>
    </dgm:pt>
    <dgm:pt modelId="{4D80B35C-B32A-41DF-89B4-2D8669B0EB69}">
      <dgm:prSet phldrT="[Text]" custT="1"/>
      <dgm:spPr>
        <a:solidFill>
          <a:schemeClr val="accent3">
            <a:lumMod val="60000"/>
            <a:lumOff val="40000"/>
          </a:schemeClr>
        </a:solidFill>
      </dgm:spPr>
      <dgm:t>
        <a:bodyPr/>
        <a:lstStyle/>
        <a:p>
          <a:pPr>
            <a:buNone/>
          </a:pPr>
          <a:r>
            <a:rPr lang="en-IN" sz="1800" b="1" dirty="0">
              <a:solidFill>
                <a:schemeClr val="tx1"/>
              </a:solidFill>
              <a:latin typeface="Aptos Display" panose="020B0004020202020204" pitchFamily="34" charset="0"/>
              <a:cs typeface="Calibri" panose="020F0502020204030204" pitchFamily="34" charset="0"/>
            </a:rPr>
            <a:t>Nodal Ministry</a:t>
          </a:r>
        </a:p>
        <a:p>
          <a:pPr>
            <a:buNone/>
          </a:pPr>
          <a:r>
            <a:rPr lang="en-IN" sz="1800" b="1" dirty="0" err="1">
              <a:solidFill>
                <a:schemeClr val="tx1"/>
              </a:solidFill>
              <a:latin typeface="Aptos Display" panose="020B0004020202020204" pitchFamily="34" charset="0"/>
              <a:cs typeface="Calibri" panose="020F0502020204030204" pitchFamily="34" charset="0"/>
            </a:rPr>
            <a:t>MoEFCC</a:t>
          </a:r>
          <a:endParaRPr lang="en-IN" sz="1800" b="1" dirty="0">
            <a:solidFill>
              <a:schemeClr val="tx1"/>
            </a:solidFill>
            <a:latin typeface="Aptos Display" panose="020B0004020202020204" pitchFamily="34" charset="0"/>
            <a:cs typeface="Calibri" panose="020F0502020204030204" pitchFamily="34" charset="0"/>
          </a:endParaRPr>
        </a:p>
      </dgm:t>
    </dgm:pt>
    <dgm:pt modelId="{992E901C-8BF8-4C3B-A4BD-6AE1B1DD161C}" type="parTrans" cxnId="{48FECB2D-2B4C-4ABE-86D0-A9706DC8456E}">
      <dgm:prSet/>
      <dgm:spPr/>
      <dgm:t>
        <a:bodyPr/>
        <a:lstStyle/>
        <a:p>
          <a:endParaRPr lang="en-IN" sz="1800" b="1">
            <a:solidFill>
              <a:schemeClr val="tx1"/>
            </a:solidFill>
            <a:latin typeface="Calibri" panose="020F0502020204030204" pitchFamily="34" charset="0"/>
            <a:cs typeface="Calibri" panose="020F0502020204030204" pitchFamily="34" charset="0"/>
          </a:endParaRPr>
        </a:p>
      </dgm:t>
    </dgm:pt>
    <dgm:pt modelId="{E71889A3-26B2-4431-9089-26834E518462}" type="sibTrans" cxnId="{48FECB2D-2B4C-4ABE-86D0-A9706DC8456E}">
      <dgm:prSet/>
      <dgm:spPr/>
      <dgm:t>
        <a:bodyPr/>
        <a:lstStyle/>
        <a:p>
          <a:endParaRPr lang="en-IN" sz="1800" b="1">
            <a:solidFill>
              <a:schemeClr val="tx1"/>
            </a:solidFill>
            <a:latin typeface="Calibri" panose="020F0502020204030204" pitchFamily="34" charset="0"/>
            <a:cs typeface="Calibri" panose="020F0502020204030204" pitchFamily="34" charset="0"/>
          </a:endParaRPr>
        </a:p>
      </dgm:t>
    </dgm:pt>
    <dgm:pt modelId="{BB2DF70D-F4A5-4D1C-936C-310DAEAC1CBD}">
      <dgm:prSet phldrT="[Text]" custT="1"/>
      <dgm:spPr/>
      <dgm:t>
        <a:bodyPr/>
        <a:lstStyle/>
        <a:p>
          <a:pPr>
            <a:buNone/>
          </a:pPr>
          <a:r>
            <a:rPr lang="en-IN" sz="1800" b="1" dirty="0">
              <a:solidFill>
                <a:schemeClr val="tx1"/>
              </a:solidFill>
              <a:latin typeface="Aptos Display" panose="020B0004020202020204" pitchFamily="34" charset="0"/>
              <a:cs typeface="Calibri" panose="020F0502020204030204" pitchFamily="34" charset="0"/>
            </a:rPr>
            <a:t>District and local administrations</a:t>
          </a:r>
        </a:p>
      </dgm:t>
    </dgm:pt>
    <dgm:pt modelId="{91118B67-FA31-41E1-B8DE-7BCA3140EA95}" type="parTrans" cxnId="{00C6038E-CC1A-4B05-89C6-5F283C9E9026}">
      <dgm:prSet/>
      <dgm:spPr/>
      <dgm:t>
        <a:bodyPr/>
        <a:lstStyle/>
        <a:p>
          <a:endParaRPr lang="en-IN" sz="1800" b="1">
            <a:solidFill>
              <a:schemeClr val="tx1"/>
            </a:solidFill>
            <a:latin typeface="Calibri" panose="020F0502020204030204" pitchFamily="34" charset="0"/>
            <a:cs typeface="Calibri" panose="020F0502020204030204" pitchFamily="34" charset="0"/>
          </a:endParaRPr>
        </a:p>
      </dgm:t>
    </dgm:pt>
    <dgm:pt modelId="{275AA480-D876-4482-A40E-18CC2317D186}" type="sibTrans" cxnId="{00C6038E-CC1A-4B05-89C6-5F283C9E9026}">
      <dgm:prSet/>
      <dgm:spPr/>
      <dgm:t>
        <a:bodyPr/>
        <a:lstStyle/>
        <a:p>
          <a:endParaRPr lang="en-IN" sz="1800" b="1">
            <a:solidFill>
              <a:schemeClr val="tx1"/>
            </a:solidFill>
            <a:latin typeface="Calibri" panose="020F0502020204030204" pitchFamily="34" charset="0"/>
            <a:cs typeface="Calibri" panose="020F0502020204030204" pitchFamily="34" charset="0"/>
          </a:endParaRPr>
        </a:p>
      </dgm:t>
    </dgm:pt>
    <dgm:pt modelId="{37B5A687-D996-414A-92CB-11D3BE382A66}">
      <dgm:prSet custT="1"/>
      <dgm:spPr>
        <a:solidFill>
          <a:schemeClr val="accent3">
            <a:lumMod val="40000"/>
            <a:lumOff val="60000"/>
          </a:schemeClr>
        </a:solidFill>
      </dgm:spPr>
      <dgm:t>
        <a:bodyPr/>
        <a:lstStyle/>
        <a:p>
          <a:r>
            <a:rPr lang="en-IN" sz="1800" b="1" dirty="0">
              <a:solidFill>
                <a:schemeClr val="tx1"/>
              </a:solidFill>
              <a:latin typeface="Aptos Display" panose="020B0004020202020204" pitchFamily="34" charset="0"/>
              <a:cs typeface="Calibri" panose="020F0502020204030204" pitchFamily="34" charset="0"/>
            </a:rPr>
            <a:t>Central and State Governments and schemes</a:t>
          </a:r>
        </a:p>
      </dgm:t>
    </dgm:pt>
    <dgm:pt modelId="{216322E4-4312-4605-85BD-5A4D83607C8D}" type="parTrans" cxnId="{EFD88B97-4D5F-47EF-B3A8-07CF3C7A0FF3}">
      <dgm:prSet/>
      <dgm:spPr/>
      <dgm:t>
        <a:bodyPr/>
        <a:lstStyle/>
        <a:p>
          <a:endParaRPr lang="en-IN" sz="1800" b="1">
            <a:solidFill>
              <a:schemeClr val="tx1"/>
            </a:solidFill>
            <a:latin typeface="Calibri" panose="020F0502020204030204" pitchFamily="34" charset="0"/>
            <a:cs typeface="Calibri" panose="020F0502020204030204" pitchFamily="34" charset="0"/>
          </a:endParaRPr>
        </a:p>
      </dgm:t>
    </dgm:pt>
    <dgm:pt modelId="{FAC60AB6-95CF-4EB4-BB40-61A3B64A325F}" type="sibTrans" cxnId="{EFD88B97-4D5F-47EF-B3A8-07CF3C7A0FF3}">
      <dgm:prSet/>
      <dgm:spPr/>
      <dgm:t>
        <a:bodyPr/>
        <a:lstStyle/>
        <a:p>
          <a:endParaRPr lang="en-IN" sz="1800" b="1">
            <a:solidFill>
              <a:schemeClr val="tx1"/>
            </a:solidFill>
            <a:latin typeface="Calibri" panose="020F0502020204030204" pitchFamily="34" charset="0"/>
            <a:cs typeface="Calibri" panose="020F0502020204030204" pitchFamily="34" charset="0"/>
          </a:endParaRPr>
        </a:p>
      </dgm:t>
    </dgm:pt>
    <dgm:pt modelId="{B64D0EFF-FE21-44D8-9D7C-C80609088E1F}">
      <dgm:prSet custT="1"/>
      <dgm:spPr/>
      <dgm:t>
        <a:bodyPr/>
        <a:lstStyle/>
        <a:p>
          <a:pPr>
            <a:buNone/>
          </a:pPr>
          <a:r>
            <a:rPr lang="en-IN" sz="1800" b="1" dirty="0">
              <a:solidFill>
                <a:schemeClr val="tx1"/>
              </a:solidFill>
              <a:latin typeface="Aptos Display" panose="020B0004020202020204" pitchFamily="34" charset="0"/>
              <a:cs typeface="Calibri" panose="020F0502020204030204" pitchFamily="34" charset="0"/>
            </a:rPr>
            <a:t>Universities and other educational institutions</a:t>
          </a:r>
        </a:p>
      </dgm:t>
    </dgm:pt>
    <dgm:pt modelId="{1EBC65A1-EDDA-4653-9B3A-FDD31858D08F}" type="parTrans" cxnId="{2D1CDEB8-0808-4766-BDE5-C32D7F119C81}">
      <dgm:prSet/>
      <dgm:spPr/>
      <dgm:t>
        <a:bodyPr/>
        <a:lstStyle/>
        <a:p>
          <a:endParaRPr lang="en-IN" sz="1800" b="1">
            <a:solidFill>
              <a:schemeClr val="tx1"/>
            </a:solidFill>
            <a:latin typeface="Calibri" panose="020F0502020204030204" pitchFamily="34" charset="0"/>
            <a:cs typeface="Calibri" panose="020F0502020204030204" pitchFamily="34" charset="0"/>
          </a:endParaRPr>
        </a:p>
      </dgm:t>
    </dgm:pt>
    <dgm:pt modelId="{82C587D2-97B5-4455-841D-C3EE827B6404}" type="sibTrans" cxnId="{2D1CDEB8-0808-4766-BDE5-C32D7F119C81}">
      <dgm:prSet/>
      <dgm:spPr/>
      <dgm:t>
        <a:bodyPr/>
        <a:lstStyle/>
        <a:p>
          <a:endParaRPr lang="en-IN" sz="1800" b="1">
            <a:solidFill>
              <a:schemeClr val="tx1"/>
            </a:solidFill>
            <a:latin typeface="Calibri" panose="020F0502020204030204" pitchFamily="34" charset="0"/>
            <a:cs typeface="Calibri" panose="020F0502020204030204" pitchFamily="34" charset="0"/>
          </a:endParaRPr>
        </a:p>
      </dgm:t>
    </dgm:pt>
    <dgm:pt modelId="{FAE066B7-9079-4C3F-9AB2-329AC586AF5C}">
      <dgm:prSet/>
      <dgm:spPr/>
      <dgm:t>
        <a:bodyPr/>
        <a:lstStyle/>
        <a:p>
          <a:endParaRPr lang="en-IN" sz="1800">
            <a:solidFill>
              <a:schemeClr val="tx1"/>
            </a:solidFill>
            <a:latin typeface="Calibri" panose="020F0502020204030204" pitchFamily="34" charset="0"/>
            <a:cs typeface="Calibri" panose="020F0502020204030204" pitchFamily="34" charset="0"/>
          </a:endParaRPr>
        </a:p>
      </dgm:t>
    </dgm:pt>
    <dgm:pt modelId="{C7A76172-7715-4091-A95F-63EE36BC29C1}" type="parTrans" cxnId="{99C30E8A-56F7-4C8F-99BB-A6CBF32017D4}">
      <dgm:prSet/>
      <dgm:spPr/>
      <dgm:t>
        <a:bodyPr/>
        <a:lstStyle/>
        <a:p>
          <a:endParaRPr lang="en-IN" sz="1800" b="1">
            <a:solidFill>
              <a:schemeClr val="tx1"/>
            </a:solidFill>
            <a:latin typeface="Calibri" panose="020F0502020204030204" pitchFamily="34" charset="0"/>
            <a:cs typeface="Calibri" panose="020F0502020204030204" pitchFamily="34" charset="0"/>
          </a:endParaRPr>
        </a:p>
      </dgm:t>
    </dgm:pt>
    <dgm:pt modelId="{1BC5132A-1D8B-43BF-94E8-DC8184246556}" type="sibTrans" cxnId="{99C30E8A-56F7-4C8F-99BB-A6CBF32017D4}">
      <dgm:prSet/>
      <dgm:spPr/>
      <dgm:t>
        <a:bodyPr/>
        <a:lstStyle/>
        <a:p>
          <a:endParaRPr lang="en-IN" sz="1800" b="1">
            <a:solidFill>
              <a:schemeClr val="tx1"/>
            </a:solidFill>
            <a:latin typeface="Calibri" panose="020F0502020204030204" pitchFamily="34" charset="0"/>
            <a:cs typeface="Calibri" panose="020F0502020204030204" pitchFamily="34" charset="0"/>
          </a:endParaRPr>
        </a:p>
      </dgm:t>
    </dgm:pt>
    <dgm:pt modelId="{6FCD3B3F-4145-4A58-B6E3-A14E601691E5}">
      <dgm:prSet custT="1"/>
      <dgm:spPr/>
      <dgm:t>
        <a:bodyPr/>
        <a:lstStyle/>
        <a:p>
          <a:pPr>
            <a:buNone/>
          </a:pPr>
          <a:r>
            <a:rPr lang="en-IN" sz="1800" b="1" dirty="0">
              <a:solidFill>
                <a:schemeClr val="tx1"/>
              </a:solidFill>
              <a:latin typeface="Aptos Display" panose="020B0004020202020204" pitchFamily="34" charset="0"/>
              <a:cs typeface="Calibri" panose="020F0502020204030204" pitchFamily="34" charset="0"/>
            </a:rPr>
            <a:t>Private Sector, Chambers of commerce and industry</a:t>
          </a:r>
        </a:p>
      </dgm:t>
    </dgm:pt>
    <dgm:pt modelId="{0964219B-D069-4F1F-B301-20E1A31A0908}" type="parTrans" cxnId="{84AC3906-4114-4094-A177-A1AAC0C69974}">
      <dgm:prSet/>
      <dgm:spPr/>
      <dgm:t>
        <a:bodyPr/>
        <a:lstStyle/>
        <a:p>
          <a:endParaRPr lang="en-IN" sz="1800" b="1">
            <a:solidFill>
              <a:schemeClr val="tx1"/>
            </a:solidFill>
            <a:latin typeface="Calibri" panose="020F0502020204030204" pitchFamily="34" charset="0"/>
            <a:cs typeface="Calibri" panose="020F0502020204030204" pitchFamily="34" charset="0"/>
          </a:endParaRPr>
        </a:p>
      </dgm:t>
    </dgm:pt>
    <dgm:pt modelId="{A18D53DD-9FC8-4655-BC23-577C04AA7B5A}" type="sibTrans" cxnId="{84AC3906-4114-4094-A177-A1AAC0C69974}">
      <dgm:prSet/>
      <dgm:spPr/>
      <dgm:t>
        <a:bodyPr/>
        <a:lstStyle/>
        <a:p>
          <a:endParaRPr lang="en-IN" sz="1800" b="1">
            <a:solidFill>
              <a:schemeClr val="tx1"/>
            </a:solidFill>
            <a:latin typeface="Calibri" panose="020F0502020204030204" pitchFamily="34" charset="0"/>
            <a:cs typeface="Calibri" panose="020F0502020204030204" pitchFamily="34" charset="0"/>
          </a:endParaRPr>
        </a:p>
      </dgm:t>
    </dgm:pt>
    <dgm:pt modelId="{5F1D004B-EECA-4AE7-AFE6-553958D5AEC3}">
      <dgm:prSet custT="1"/>
      <dgm:spPr/>
      <dgm:t>
        <a:bodyPr/>
        <a:lstStyle/>
        <a:p>
          <a:pPr>
            <a:buNone/>
          </a:pPr>
          <a:r>
            <a:rPr lang="en-IN" sz="1800" b="1" dirty="0">
              <a:solidFill>
                <a:schemeClr val="tx1"/>
              </a:solidFill>
              <a:latin typeface="Aptos Display" panose="020B0004020202020204" pitchFamily="34" charset="0"/>
              <a:cs typeface="Calibri" panose="020F0502020204030204" pitchFamily="34" charset="0"/>
            </a:rPr>
            <a:t>SHGs, Forest Protection Committees, Federations, Cooperatives, Fishermen’s Associations, Youth Groups Etc</a:t>
          </a:r>
        </a:p>
      </dgm:t>
    </dgm:pt>
    <dgm:pt modelId="{29A5FB70-B15D-48C4-A0AA-2D2325051B93}" type="parTrans" cxnId="{ACF88182-555F-4746-97CE-E1C312A77C74}">
      <dgm:prSet/>
      <dgm:spPr/>
      <dgm:t>
        <a:bodyPr/>
        <a:lstStyle/>
        <a:p>
          <a:endParaRPr lang="en-IN" sz="1800" b="1">
            <a:solidFill>
              <a:schemeClr val="tx1"/>
            </a:solidFill>
            <a:latin typeface="Calibri" panose="020F0502020204030204" pitchFamily="34" charset="0"/>
            <a:cs typeface="Calibri" panose="020F0502020204030204" pitchFamily="34" charset="0"/>
          </a:endParaRPr>
        </a:p>
      </dgm:t>
    </dgm:pt>
    <dgm:pt modelId="{8DC2B444-4916-4A60-887C-10CF6D9D0B3C}" type="sibTrans" cxnId="{ACF88182-555F-4746-97CE-E1C312A77C74}">
      <dgm:prSet/>
      <dgm:spPr/>
      <dgm:t>
        <a:bodyPr/>
        <a:lstStyle/>
        <a:p>
          <a:endParaRPr lang="en-IN" sz="1800" b="1">
            <a:solidFill>
              <a:schemeClr val="tx1"/>
            </a:solidFill>
            <a:latin typeface="Calibri" panose="020F0502020204030204" pitchFamily="34" charset="0"/>
            <a:cs typeface="Calibri" panose="020F0502020204030204" pitchFamily="34" charset="0"/>
          </a:endParaRPr>
        </a:p>
      </dgm:t>
    </dgm:pt>
    <dgm:pt modelId="{FC346442-BD88-47C1-848B-430CE1B52226}">
      <dgm:prSet/>
      <dgm:spPr/>
      <dgm:t>
        <a:bodyPr/>
        <a:lstStyle/>
        <a:p>
          <a:endParaRPr lang="en-IN" sz="1800">
            <a:solidFill>
              <a:schemeClr val="tx1"/>
            </a:solidFill>
            <a:latin typeface="Calibri" panose="020F0502020204030204" pitchFamily="34" charset="0"/>
            <a:cs typeface="Calibri" panose="020F0502020204030204" pitchFamily="34" charset="0"/>
          </a:endParaRPr>
        </a:p>
      </dgm:t>
    </dgm:pt>
    <dgm:pt modelId="{1327E6A0-767B-4F82-AF94-F7C9ED99E30B}" type="parTrans" cxnId="{10CE0463-8630-4F6C-81BF-C755130CCCCC}">
      <dgm:prSet/>
      <dgm:spPr/>
      <dgm:t>
        <a:bodyPr/>
        <a:lstStyle/>
        <a:p>
          <a:endParaRPr lang="en-IN" sz="1800" b="1">
            <a:solidFill>
              <a:schemeClr val="tx1"/>
            </a:solidFill>
            <a:latin typeface="Calibri" panose="020F0502020204030204" pitchFamily="34" charset="0"/>
            <a:cs typeface="Calibri" panose="020F0502020204030204" pitchFamily="34" charset="0"/>
          </a:endParaRPr>
        </a:p>
      </dgm:t>
    </dgm:pt>
    <dgm:pt modelId="{3B52D6B3-FEF8-45A8-A60D-2D8733A8861D}" type="sibTrans" cxnId="{10CE0463-8630-4F6C-81BF-C755130CCCCC}">
      <dgm:prSet/>
      <dgm:spPr/>
      <dgm:t>
        <a:bodyPr/>
        <a:lstStyle/>
        <a:p>
          <a:endParaRPr lang="en-IN" sz="1800" b="1">
            <a:solidFill>
              <a:schemeClr val="tx1"/>
            </a:solidFill>
            <a:latin typeface="Calibri" panose="020F0502020204030204" pitchFamily="34" charset="0"/>
            <a:cs typeface="Calibri" panose="020F0502020204030204" pitchFamily="34" charset="0"/>
          </a:endParaRPr>
        </a:p>
      </dgm:t>
    </dgm:pt>
    <dgm:pt modelId="{6E4A93E5-605F-4EFD-B401-E02475375176}">
      <dgm:prSet/>
      <dgm:spPr/>
      <dgm:t>
        <a:bodyPr/>
        <a:lstStyle/>
        <a:p>
          <a:endParaRPr lang="en-IN" sz="1800">
            <a:solidFill>
              <a:schemeClr val="tx1"/>
            </a:solidFill>
            <a:latin typeface="Calibri" panose="020F0502020204030204" pitchFamily="34" charset="0"/>
            <a:cs typeface="Calibri" panose="020F0502020204030204" pitchFamily="34" charset="0"/>
          </a:endParaRPr>
        </a:p>
      </dgm:t>
    </dgm:pt>
    <dgm:pt modelId="{FF93701D-C911-4ED0-AD3D-AAEA5918E874}" type="parTrans" cxnId="{A6E9E601-41FA-4CCB-BC56-EDB969D0B9EB}">
      <dgm:prSet/>
      <dgm:spPr/>
      <dgm:t>
        <a:bodyPr/>
        <a:lstStyle/>
        <a:p>
          <a:endParaRPr lang="en-IN" sz="1800" b="1">
            <a:solidFill>
              <a:schemeClr val="tx1"/>
            </a:solidFill>
            <a:latin typeface="Calibri" panose="020F0502020204030204" pitchFamily="34" charset="0"/>
            <a:cs typeface="Calibri" panose="020F0502020204030204" pitchFamily="34" charset="0"/>
          </a:endParaRPr>
        </a:p>
      </dgm:t>
    </dgm:pt>
    <dgm:pt modelId="{C2E1E094-4DC4-49DB-9CA1-3BA3D4BE2E18}" type="sibTrans" cxnId="{A6E9E601-41FA-4CCB-BC56-EDB969D0B9EB}">
      <dgm:prSet/>
      <dgm:spPr/>
      <dgm:t>
        <a:bodyPr/>
        <a:lstStyle/>
        <a:p>
          <a:endParaRPr lang="en-IN" sz="1800" b="1">
            <a:solidFill>
              <a:schemeClr val="tx1"/>
            </a:solidFill>
            <a:latin typeface="Calibri" panose="020F0502020204030204" pitchFamily="34" charset="0"/>
            <a:cs typeface="Calibri" panose="020F0502020204030204" pitchFamily="34" charset="0"/>
          </a:endParaRPr>
        </a:p>
      </dgm:t>
    </dgm:pt>
    <dgm:pt modelId="{4E388BF0-C031-4DD6-83FC-1CA2A51AC0EC}">
      <dgm:prSet/>
      <dgm:spPr/>
      <dgm:t>
        <a:bodyPr/>
        <a:lstStyle/>
        <a:p>
          <a:endParaRPr lang="en-IN" sz="1800">
            <a:solidFill>
              <a:schemeClr val="tx1"/>
            </a:solidFill>
            <a:latin typeface="Calibri" panose="020F0502020204030204" pitchFamily="34" charset="0"/>
            <a:cs typeface="Calibri" panose="020F0502020204030204" pitchFamily="34" charset="0"/>
          </a:endParaRPr>
        </a:p>
      </dgm:t>
    </dgm:pt>
    <dgm:pt modelId="{52E3D37F-07AB-4F49-A8C5-6ED24B770735}" type="parTrans" cxnId="{19DD1BC0-95E1-4C53-B7D3-4FAB6D96EA5F}">
      <dgm:prSet/>
      <dgm:spPr/>
      <dgm:t>
        <a:bodyPr/>
        <a:lstStyle/>
        <a:p>
          <a:endParaRPr lang="en-IN" sz="1800" b="1">
            <a:solidFill>
              <a:schemeClr val="tx1"/>
            </a:solidFill>
            <a:latin typeface="Calibri" panose="020F0502020204030204" pitchFamily="34" charset="0"/>
            <a:cs typeface="Calibri" panose="020F0502020204030204" pitchFamily="34" charset="0"/>
          </a:endParaRPr>
        </a:p>
      </dgm:t>
    </dgm:pt>
    <dgm:pt modelId="{E968CBA4-AF5B-4F15-AD41-85B11BED10F1}" type="sibTrans" cxnId="{19DD1BC0-95E1-4C53-B7D3-4FAB6D96EA5F}">
      <dgm:prSet/>
      <dgm:spPr/>
      <dgm:t>
        <a:bodyPr/>
        <a:lstStyle/>
        <a:p>
          <a:endParaRPr lang="en-IN" sz="1800" b="1">
            <a:solidFill>
              <a:schemeClr val="tx1"/>
            </a:solidFill>
            <a:latin typeface="Calibri" panose="020F0502020204030204" pitchFamily="34" charset="0"/>
            <a:cs typeface="Calibri" panose="020F0502020204030204" pitchFamily="34" charset="0"/>
          </a:endParaRPr>
        </a:p>
      </dgm:t>
    </dgm:pt>
    <dgm:pt modelId="{2A601AB6-87F3-44AE-B3E5-BA073F258009}">
      <dgm:prSet/>
      <dgm:spPr/>
      <dgm:t>
        <a:bodyPr/>
        <a:lstStyle/>
        <a:p>
          <a:endParaRPr lang="en-IN" sz="1800">
            <a:solidFill>
              <a:schemeClr val="tx1"/>
            </a:solidFill>
            <a:latin typeface="Calibri" panose="020F0502020204030204" pitchFamily="34" charset="0"/>
            <a:cs typeface="Calibri" panose="020F0502020204030204" pitchFamily="34" charset="0"/>
          </a:endParaRPr>
        </a:p>
      </dgm:t>
    </dgm:pt>
    <dgm:pt modelId="{71F94317-0349-4DFC-8664-437339C1F1C8}" type="parTrans" cxnId="{248220FE-A3B4-40AE-8560-871476F5C937}">
      <dgm:prSet/>
      <dgm:spPr/>
      <dgm:t>
        <a:bodyPr/>
        <a:lstStyle/>
        <a:p>
          <a:endParaRPr lang="en-IN" sz="1800" b="1">
            <a:solidFill>
              <a:schemeClr val="tx1"/>
            </a:solidFill>
            <a:latin typeface="Calibri" panose="020F0502020204030204" pitchFamily="34" charset="0"/>
            <a:cs typeface="Calibri" panose="020F0502020204030204" pitchFamily="34" charset="0"/>
          </a:endParaRPr>
        </a:p>
      </dgm:t>
    </dgm:pt>
    <dgm:pt modelId="{A2800D9F-DDFF-4CFB-AF41-AA721F499D46}" type="sibTrans" cxnId="{248220FE-A3B4-40AE-8560-871476F5C937}">
      <dgm:prSet/>
      <dgm:spPr/>
      <dgm:t>
        <a:bodyPr/>
        <a:lstStyle/>
        <a:p>
          <a:endParaRPr lang="en-IN" sz="1800" b="1">
            <a:solidFill>
              <a:schemeClr val="tx1"/>
            </a:solidFill>
            <a:latin typeface="Calibri" panose="020F0502020204030204" pitchFamily="34" charset="0"/>
            <a:cs typeface="Calibri" panose="020F0502020204030204" pitchFamily="34" charset="0"/>
          </a:endParaRPr>
        </a:p>
      </dgm:t>
    </dgm:pt>
    <dgm:pt modelId="{BB328575-F440-46A0-B159-05C3ABA01617}">
      <dgm:prSet/>
      <dgm:spPr/>
      <dgm:t>
        <a:bodyPr/>
        <a:lstStyle/>
        <a:p>
          <a:endParaRPr lang="en-IN" sz="1800">
            <a:solidFill>
              <a:schemeClr val="tx1"/>
            </a:solidFill>
            <a:latin typeface="Calibri" panose="020F0502020204030204" pitchFamily="34" charset="0"/>
            <a:cs typeface="Calibri" panose="020F0502020204030204" pitchFamily="34" charset="0"/>
          </a:endParaRPr>
        </a:p>
      </dgm:t>
    </dgm:pt>
    <dgm:pt modelId="{1A818B69-7858-4867-883A-FCB0D561D212}" type="parTrans" cxnId="{016DF2F6-F443-474A-9B9B-84E39E74D41D}">
      <dgm:prSet/>
      <dgm:spPr/>
      <dgm:t>
        <a:bodyPr/>
        <a:lstStyle/>
        <a:p>
          <a:endParaRPr lang="en-IN" sz="1800" b="1">
            <a:solidFill>
              <a:schemeClr val="tx1"/>
            </a:solidFill>
            <a:latin typeface="Calibri" panose="020F0502020204030204" pitchFamily="34" charset="0"/>
            <a:cs typeface="Calibri" panose="020F0502020204030204" pitchFamily="34" charset="0"/>
          </a:endParaRPr>
        </a:p>
      </dgm:t>
    </dgm:pt>
    <dgm:pt modelId="{38F03161-54A0-4A9B-82EF-9E2A1C068C7A}" type="sibTrans" cxnId="{016DF2F6-F443-474A-9B9B-84E39E74D41D}">
      <dgm:prSet/>
      <dgm:spPr/>
      <dgm:t>
        <a:bodyPr/>
        <a:lstStyle/>
        <a:p>
          <a:endParaRPr lang="en-IN" sz="1800" b="1">
            <a:solidFill>
              <a:schemeClr val="tx1"/>
            </a:solidFill>
            <a:latin typeface="Calibri" panose="020F0502020204030204" pitchFamily="34" charset="0"/>
            <a:cs typeface="Calibri" panose="020F0502020204030204" pitchFamily="34" charset="0"/>
          </a:endParaRPr>
        </a:p>
      </dgm:t>
    </dgm:pt>
    <dgm:pt modelId="{7C1F03E8-563D-45D3-8386-1B51C23A2563}">
      <dgm:prSet/>
      <dgm:spPr/>
      <dgm:t>
        <a:bodyPr/>
        <a:lstStyle/>
        <a:p>
          <a:endParaRPr lang="en-IN" sz="1800">
            <a:solidFill>
              <a:schemeClr val="tx1"/>
            </a:solidFill>
            <a:latin typeface="Calibri" panose="020F0502020204030204" pitchFamily="34" charset="0"/>
            <a:cs typeface="Calibri" panose="020F0502020204030204" pitchFamily="34" charset="0"/>
          </a:endParaRPr>
        </a:p>
      </dgm:t>
    </dgm:pt>
    <dgm:pt modelId="{C904C1C5-1E58-4E1F-973C-1590C6546F05}" type="parTrans" cxnId="{B500DC75-A21A-4D7C-8E96-8919F903DBA5}">
      <dgm:prSet/>
      <dgm:spPr/>
      <dgm:t>
        <a:bodyPr/>
        <a:lstStyle/>
        <a:p>
          <a:endParaRPr lang="en-IN" sz="1800" b="1">
            <a:solidFill>
              <a:schemeClr val="tx1"/>
            </a:solidFill>
            <a:latin typeface="Calibri" panose="020F0502020204030204" pitchFamily="34" charset="0"/>
            <a:cs typeface="Calibri" panose="020F0502020204030204" pitchFamily="34" charset="0"/>
          </a:endParaRPr>
        </a:p>
      </dgm:t>
    </dgm:pt>
    <dgm:pt modelId="{E556C6EC-826E-4034-AC3F-F76AC478B116}" type="sibTrans" cxnId="{B500DC75-A21A-4D7C-8E96-8919F903DBA5}">
      <dgm:prSet/>
      <dgm:spPr/>
      <dgm:t>
        <a:bodyPr/>
        <a:lstStyle/>
        <a:p>
          <a:endParaRPr lang="en-IN" sz="1800" b="1">
            <a:solidFill>
              <a:schemeClr val="tx1"/>
            </a:solidFill>
            <a:latin typeface="Calibri" panose="020F0502020204030204" pitchFamily="34" charset="0"/>
            <a:cs typeface="Calibri" panose="020F0502020204030204" pitchFamily="34" charset="0"/>
          </a:endParaRPr>
        </a:p>
      </dgm:t>
    </dgm:pt>
    <dgm:pt modelId="{0F865550-FB2B-450C-AB08-4D55B1093475}">
      <dgm:prSet/>
      <dgm:spPr/>
      <dgm:t>
        <a:bodyPr/>
        <a:lstStyle/>
        <a:p>
          <a:endParaRPr lang="en-IN" sz="1800">
            <a:solidFill>
              <a:schemeClr val="tx1"/>
            </a:solidFill>
            <a:latin typeface="Calibri" panose="020F0502020204030204" pitchFamily="34" charset="0"/>
            <a:cs typeface="Calibri" panose="020F0502020204030204" pitchFamily="34" charset="0"/>
          </a:endParaRPr>
        </a:p>
      </dgm:t>
    </dgm:pt>
    <dgm:pt modelId="{AAF27F37-0D3D-4DD6-BDB5-139166F7ED67}" type="parTrans" cxnId="{5A6A0793-EF63-4932-A188-5865A87AFE14}">
      <dgm:prSet/>
      <dgm:spPr/>
      <dgm:t>
        <a:bodyPr/>
        <a:lstStyle/>
        <a:p>
          <a:endParaRPr lang="en-IN" sz="1800" b="1">
            <a:solidFill>
              <a:schemeClr val="tx1"/>
            </a:solidFill>
            <a:latin typeface="Calibri" panose="020F0502020204030204" pitchFamily="34" charset="0"/>
            <a:cs typeface="Calibri" panose="020F0502020204030204" pitchFamily="34" charset="0"/>
          </a:endParaRPr>
        </a:p>
      </dgm:t>
    </dgm:pt>
    <dgm:pt modelId="{CF7DC967-79EB-475A-A2A0-7125F5DC9B37}" type="sibTrans" cxnId="{5A6A0793-EF63-4932-A188-5865A87AFE14}">
      <dgm:prSet/>
      <dgm:spPr/>
      <dgm:t>
        <a:bodyPr/>
        <a:lstStyle/>
        <a:p>
          <a:endParaRPr lang="en-IN" sz="1800" b="1">
            <a:solidFill>
              <a:schemeClr val="tx1"/>
            </a:solidFill>
            <a:latin typeface="Calibri" panose="020F0502020204030204" pitchFamily="34" charset="0"/>
            <a:cs typeface="Calibri" panose="020F0502020204030204" pitchFamily="34" charset="0"/>
          </a:endParaRPr>
        </a:p>
      </dgm:t>
    </dgm:pt>
    <dgm:pt modelId="{8828F4FF-7B7C-4B2F-8AEF-BDF2F4D6F00F}" type="pres">
      <dgm:prSet presAssocID="{2EB32B4B-BF44-43CF-8316-279889F339E6}" presName="Name0" presStyleCnt="0">
        <dgm:presLayoutVars>
          <dgm:chMax val="1"/>
          <dgm:dir/>
          <dgm:animLvl val="ctr"/>
          <dgm:resizeHandles val="exact"/>
        </dgm:presLayoutVars>
      </dgm:prSet>
      <dgm:spPr/>
    </dgm:pt>
    <dgm:pt modelId="{F8E89026-AC66-4496-ACA0-8A858C70809A}" type="pres">
      <dgm:prSet presAssocID="{64E386BB-711B-4840-9B94-419895E40EF6}" presName="centerShape" presStyleLbl="node0" presStyleIdx="0" presStyleCnt="1" custScaleX="114636" custScaleY="89912"/>
      <dgm:spPr/>
    </dgm:pt>
    <dgm:pt modelId="{9E60260D-8E56-4281-A2CD-6E56A9FBB73B}" type="pres">
      <dgm:prSet presAssocID="{4D80B35C-B32A-41DF-89B4-2D8669B0EB69}" presName="node" presStyleLbl="node1" presStyleIdx="0" presStyleCnt="6" custScaleX="124552" custScaleY="113448">
        <dgm:presLayoutVars>
          <dgm:bulletEnabled val="1"/>
        </dgm:presLayoutVars>
      </dgm:prSet>
      <dgm:spPr/>
    </dgm:pt>
    <dgm:pt modelId="{8BF7A7A3-94FC-4BF5-AC4E-E9461CD29FC8}" type="pres">
      <dgm:prSet presAssocID="{4D80B35C-B32A-41DF-89B4-2D8669B0EB69}" presName="dummy" presStyleCnt="0"/>
      <dgm:spPr/>
    </dgm:pt>
    <dgm:pt modelId="{E60037CB-3F5F-442C-9219-48E3C7319F72}" type="pres">
      <dgm:prSet presAssocID="{E71889A3-26B2-4431-9089-26834E518462}" presName="sibTrans" presStyleLbl="sibTrans2D1" presStyleIdx="0" presStyleCnt="6"/>
      <dgm:spPr/>
    </dgm:pt>
    <dgm:pt modelId="{76FAE918-8C5D-40FB-9932-ACDC612B01C3}" type="pres">
      <dgm:prSet presAssocID="{37B5A687-D996-414A-92CB-11D3BE382A66}" presName="node" presStyleLbl="node1" presStyleIdx="1" presStyleCnt="6" custScaleX="124552" custScaleY="113448">
        <dgm:presLayoutVars>
          <dgm:bulletEnabled val="1"/>
        </dgm:presLayoutVars>
      </dgm:prSet>
      <dgm:spPr/>
    </dgm:pt>
    <dgm:pt modelId="{8F297C50-61FF-41B6-96B7-2768D262DD18}" type="pres">
      <dgm:prSet presAssocID="{37B5A687-D996-414A-92CB-11D3BE382A66}" presName="dummy" presStyleCnt="0"/>
      <dgm:spPr/>
    </dgm:pt>
    <dgm:pt modelId="{2C4DBF35-ACAE-4D15-A6F9-8A148DBC0C69}" type="pres">
      <dgm:prSet presAssocID="{FAC60AB6-95CF-4EB4-BB40-61A3B64A325F}" presName="sibTrans" presStyleLbl="sibTrans2D1" presStyleIdx="1" presStyleCnt="6"/>
      <dgm:spPr/>
    </dgm:pt>
    <dgm:pt modelId="{ECD70B0A-C120-46A6-B797-BE244A26D1D1}" type="pres">
      <dgm:prSet presAssocID="{BB2DF70D-F4A5-4D1C-936C-310DAEAC1CBD}" presName="node" presStyleLbl="node1" presStyleIdx="2" presStyleCnt="6" custScaleX="124552" custScaleY="113448">
        <dgm:presLayoutVars>
          <dgm:bulletEnabled val="1"/>
        </dgm:presLayoutVars>
      </dgm:prSet>
      <dgm:spPr/>
    </dgm:pt>
    <dgm:pt modelId="{F3CDA142-DA07-40EE-B635-FDDB2681D9CE}" type="pres">
      <dgm:prSet presAssocID="{BB2DF70D-F4A5-4D1C-936C-310DAEAC1CBD}" presName="dummy" presStyleCnt="0"/>
      <dgm:spPr/>
    </dgm:pt>
    <dgm:pt modelId="{EE963141-75F9-4478-A9DB-0BDFC5ED24E1}" type="pres">
      <dgm:prSet presAssocID="{275AA480-D876-4482-A40E-18CC2317D186}" presName="sibTrans" presStyleLbl="sibTrans2D1" presStyleIdx="2" presStyleCnt="6"/>
      <dgm:spPr/>
    </dgm:pt>
    <dgm:pt modelId="{5B56798A-E2C7-4F98-97A0-F0A1D8FE6A32}" type="pres">
      <dgm:prSet presAssocID="{B64D0EFF-FE21-44D8-9D7C-C80609088E1F}" presName="node" presStyleLbl="node1" presStyleIdx="3" presStyleCnt="6" custScaleX="124552" custScaleY="113448">
        <dgm:presLayoutVars>
          <dgm:bulletEnabled val="1"/>
        </dgm:presLayoutVars>
      </dgm:prSet>
      <dgm:spPr/>
    </dgm:pt>
    <dgm:pt modelId="{BB250520-269D-4DCF-96D3-CD9BC5525E35}" type="pres">
      <dgm:prSet presAssocID="{B64D0EFF-FE21-44D8-9D7C-C80609088E1F}" presName="dummy" presStyleCnt="0"/>
      <dgm:spPr/>
    </dgm:pt>
    <dgm:pt modelId="{CA997B79-400D-402A-8498-FDEDC6F6F306}" type="pres">
      <dgm:prSet presAssocID="{82C587D2-97B5-4455-841D-C3EE827B6404}" presName="sibTrans" presStyleLbl="sibTrans2D1" presStyleIdx="3" presStyleCnt="6"/>
      <dgm:spPr/>
    </dgm:pt>
    <dgm:pt modelId="{1D025B9C-24EB-4973-8ED5-C05D6CBF5EBE}" type="pres">
      <dgm:prSet presAssocID="{6FCD3B3F-4145-4A58-B6E3-A14E601691E5}" presName="node" presStyleLbl="node1" presStyleIdx="4" presStyleCnt="6" custScaleX="124552" custScaleY="113448">
        <dgm:presLayoutVars>
          <dgm:bulletEnabled val="1"/>
        </dgm:presLayoutVars>
      </dgm:prSet>
      <dgm:spPr/>
    </dgm:pt>
    <dgm:pt modelId="{5A5FDA26-34D0-42E2-B00F-70B9E6DFB06A}" type="pres">
      <dgm:prSet presAssocID="{6FCD3B3F-4145-4A58-B6E3-A14E601691E5}" presName="dummy" presStyleCnt="0"/>
      <dgm:spPr/>
    </dgm:pt>
    <dgm:pt modelId="{881F4BFE-D0B4-4446-8497-59130A0BB818}" type="pres">
      <dgm:prSet presAssocID="{A18D53DD-9FC8-4655-BC23-577C04AA7B5A}" presName="sibTrans" presStyleLbl="sibTrans2D1" presStyleIdx="4" presStyleCnt="6"/>
      <dgm:spPr/>
    </dgm:pt>
    <dgm:pt modelId="{06AEC889-6D87-4CE5-8487-64D56AF62B7C}" type="pres">
      <dgm:prSet presAssocID="{5F1D004B-EECA-4AE7-AFE6-553958D5AEC3}" presName="node" presStyleLbl="node1" presStyleIdx="5" presStyleCnt="6" custScaleX="157294" custScaleY="149431">
        <dgm:presLayoutVars>
          <dgm:bulletEnabled val="1"/>
        </dgm:presLayoutVars>
      </dgm:prSet>
      <dgm:spPr/>
    </dgm:pt>
    <dgm:pt modelId="{CE7CB079-EAC5-49C4-AF25-68783A2893B7}" type="pres">
      <dgm:prSet presAssocID="{5F1D004B-EECA-4AE7-AFE6-553958D5AEC3}" presName="dummy" presStyleCnt="0"/>
      <dgm:spPr/>
    </dgm:pt>
    <dgm:pt modelId="{CAF399BB-BAA8-4CBA-B73B-C7BA29365932}" type="pres">
      <dgm:prSet presAssocID="{8DC2B444-4916-4A60-887C-10CF6D9D0B3C}" presName="sibTrans" presStyleLbl="sibTrans2D1" presStyleIdx="5" presStyleCnt="6"/>
      <dgm:spPr/>
    </dgm:pt>
  </dgm:ptLst>
  <dgm:cxnLst>
    <dgm:cxn modelId="{A6E9E601-41FA-4CCB-BC56-EDB969D0B9EB}" srcId="{2EB32B4B-BF44-43CF-8316-279889F339E6}" destId="{6E4A93E5-605F-4EFD-B401-E02475375176}" srcOrd="3" destOrd="0" parTransId="{FF93701D-C911-4ED0-AD3D-AAEA5918E874}" sibTransId="{C2E1E094-4DC4-49DB-9CA1-3BA3D4BE2E18}"/>
    <dgm:cxn modelId="{84AC3906-4114-4094-A177-A1AAC0C69974}" srcId="{64E386BB-711B-4840-9B94-419895E40EF6}" destId="{6FCD3B3F-4145-4A58-B6E3-A14E601691E5}" srcOrd="4" destOrd="0" parTransId="{0964219B-D069-4F1F-B301-20E1A31A0908}" sibTransId="{A18D53DD-9FC8-4655-BC23-577C04AA7B5A}"/>
    <dgm:cxn modelId="{3C57D20F-DC2F-4F45-B7A3-801196A0A1D0}" type="presOf" srcId="{5F1D004B-EECA-4AE7-AFE6-553958D5AEC3}" destId="{06AEC889-6D87-4CE5-8487-64D56AF62B7C}" srcOrd="0" destOrd="0" presId="urn:microsoft.com/office/officeart/2005/8/layout/radial6"/>
    <dgm:cxn modelId="{2A834113-17E0-4356-985A-D8596283B378}" srcId="{2EB32B4B-BF44-43CF-8316-279889F339E6}" destId="{64E386BB-711B-4840-9B94-419895E40EF6}" srcOrd="0" destOrd="0" parTransId="{AF8D089A-2774-444A-B5EA-42A4E7169961}" sibTransId="{8E8FEE19-AB2B-4252-BE06-1F11B3E21B5E}"/>
    <dgm:cxn modelId="{1D0ABB26-68DD-4103-9377-85B69430F935}" type="presOf" srcId="{8DC2B444-4916-4A60-887C-10CF6D9D0B3C}" destId="{CAF399BB-BAA8-4CBA-B73B-C7BA29365932}" srcOrd="0" destOrd="0" presId="urn:microsoft.com/office/officeart/2005/8/layout/radial6"/>
    <dgm:cxn modelId="{48FECB2D-2B4C-4ABE-86D0-A9706DC8456E}" srcId="{64E386BB-711B-4840-9B94-419895E40EF6}" destId="{4D80B35C-B32A-41DF-89B4-2D8669B0EB69}" srcOrd="0" destOrd="0" parTransId="{992E901C-8BF8-4C3B-A4BD-6AE1B1DD161C}" sibTransId="{E71889A3-26B2-4431-9089-26834E518462}"/>
    <dgm:cxn modelId="{BCB2403D-545C-4078-B87C-F2A7A22093D7}" type="presOf" srcId="{82C587D2-97B5-4455-841D-C3EE827B6404}" destId="{CA997B79-400D-402A-8498-FDEDC6F6F306}" srcOrd="0" destOrd="0" presId="urn:microsoft.com/office/officeart/2005/8/layout/radial6"/>
    <dgm:cxn modelId="{BB9C575E-26F7-4277-97F9-29EF30CDF0D3}" type="presOf" srcId="{6FCD3B3F-4145-4A58-B6E3-A14E601691E5}" destId="{1D025B9C-24EB-4973-8ED5-C05D6CBF5EBE}" srcOrd="0" destOrd="0" presId="urn:microsoft.com/office/officeart/2005/8/layout/radial6"/>
    <dgm:cxn modelId="{10CE0463-8630-4F6C-81BF-C755130CCCCC}" srcId="{2EB32B4B-BF44-43CF-8316-279889F339E6}" destId="{FC346442-BD88-47C1-848B-430CE1B52226}" srcOrd="2" destOrd="0" parTransId="{1327E6A0-767B-4F82-AF94-F7C9ED99E30B}" sibTransId="{3B52D6B3-FEF8-45A8-A60D-2D8733A8861D}"/>
    <dgm:cxn modelId="{B500DC75-A21A-4D7C-8E96-8919F903DBA5}" srcId="{2EB32B4B-BF44-43CF-8316-279889F339E6}" destId="{7C1F03E8-563D-45D3-8386-1B51C23A2563}" srcOrd="7" destOrd="0" parTransId="{C904C1C5-1E58-4E1F-973C-1590C6546F05}" sibTransId="{E556C6EC-826E-4034-AC3F-F76AC478B116}"/>
    <dgm:cxn modelId="{489C4480-8086-4A7E-9BE6-AEDB8725A490}" type="presOf" srcId="{64E386BB-711B-4840-9B94-419895E40EF6}" destId="{F8E89026-AC66-4496-ACA0-8A858C70809A}" srcOrd="0" destOrd="0" presId="urn:microsoft.com/office/officeart/2005/8/layout/radial6"/>
    <dgm:cxn modelId="{ACF88182-555F-4746-97CE-E1C312A77C74}" srcId="{64E386BB-711B-4840-9B94-419895E40EF6}" destId="{5F1D004B-EECA-4AE7-AFE6-553958D5AEC3}" srcOrd="5" destOrd="0" parTransId="{29A5FB70-B15D-48C4-A0AA-2D2325051B93}" sibTransId="{8DC2B444-4916-4A60-887C-10CF6D9D0B3C}"/>
    <dgm:cxn modelId="{99C30E8A-56F7-4C8F-99BB-A6CBF32017D4}" srcId="{2EB32B4B-BF44-43CF-8316-279889F339E6}" destId="{FAE066B7-9079-4C3F-9AB2-329AC586AF5C}" srcOrd="1" destOrd="0" parTransId="{C7A76172-7715-4091-A95F-63EE36BC29C1}" sibTransId="{1BC5132A-1D8B-43BF-94E8-DC8184246556}"/>
    <dgm:cxn modelId="{00C6038E-CC1A-4B05-89C6-5F283C9E9026}" srcId="{64E386BB-711B-4840-9B94-419895E40EF6}" destId="{BB2DF70D-F4A5-4D1C-936C-310DAEAC1CBD}" srcOrd="2" destOrd="0" parTransId="{91118B67-FA31-41E1-B8DE-7BCA3140EA95}" sibTransId="{275AA480-D876-4482-A40E-18CC2317D186}"/>
    <dgm:cxn modelId="{5A6A0793-EF63-4932-A188-5865A87AFE14}" srcId="{2EB32B4B-BF44-43CF-8316-279889F339E6}" destId="{0F865550-FB2B-450C-AB08-4D55B1093475}" srcOrd="8" destOrd="0" parTransId="{AAF27F37-0D3D-4DD6-BDB5-139166F7ED67}" sibTransId="{CF7DC967-79EB-475A-A2A0-7125F5DC9B37}"/>
    <dgm:cxn modelId="{EFD88B97-4D5F-47EF-B3A8-07CF3C7A0FF3}" srcId="{64E386BB-711B-4840-9B94-419895E40EF6}" destId="{37B5A687-D996-414A-92CB-11D3BE382A66}" srcOrd="1" destOrd="0" parTransId="{216322E4-4312-4605-85BD-5A4D83607C8D}" sibTransId="{FAC60AB6-95CF-4EB4-BB40-61A3B64A325F}"/>
    <dgm:cxn modelId="{7893E79A-A167-4272-99E3-0126FEA255AB}" type="presOf" srcId="{275AA480-D876-4482-A40E-18CC2317D186}" destId="{EE963141-75F9-4478-A9DB-0BDFC5ED24E1}" srcOrd="0" destOrd="0" presId="urn:microsoft.com/office/officeart/2005/8/layout/radial6"/>
    <dgm:cxn modelId="{7494B39C-AEBB-4B5F-B839-3FFF8FDF8647}" type="presOf" srcId="{E71889A3-26B2-4431-9089-26834E518462}" destId="{E60037CB-3F5F-442C-9219-48E3C7319F72}" srcOrd="0" destOrd="0" presId="urn:microsoft.com/office/officeart/2005/8/layout/radial6"/>
    <dgm:cxn modelId="{BC1031A1-30FC-49EA-8B94-4F010AA520F5}" type="presOf" srcId="{B64D0EFF-FE21-44D8-9D7C-C80609088E1F}" destId="{5B56798A-E2C7-4F98-97A0-F0A1D8FE6A32}" srcOrd="0" destOrd="0" presId="urn:microsoft.com/office/officeart/2005/8/layout/radial6"/>
    <dgm:cxn modelId="{ADDB50A8-CD9F-40FF-A6B6-C8ED57054E2F}" type="presOf" srcId="{4D80B35C-B32A-41DF-89B4-2D8669B0EB69}" destId="{9E60260D-8E56-4281-A2CD-6E56A9FBB73B}" srcOrd="0" destOrd="0" presId="urn:microsoft.com/office/officeart/2005/8/layout/radial6"/>
    <dgm:cxn modelId="{3AF0CEB2-E334-4913-8E04-1CEF00164490}" type="presOf" srcId="{2EB32B4B-BF44-43CF-8316-279889F339E6}" destId="{8828F4FF-7B7C-4B2F-8AEF-BDF2F4D6F00F}" srcOrd="0" destOrd="0" presId="urn:microsoft.com/office/officeart/2005/8/layout/radial6"/>
    <dgm:cxn modelId="{2D1CDEB8-0808-4766-BDE5-C32D7F119C81}" srcId="{64E386BB-711B-4840-9B94-419895E40EF6}" destId="{B64D0EFF-FE21-44D8-9D7C-C80609088E1F}" srcOrd="3" destOrd="0" parTransId="{1EBC65A1-EDDA-4653-9B3A-FDD31858D08F}" sibTransId="{82C587D2-97B5-4455-841D-C3EE827B6404}"/>
    <dgm:cxn modelId="{173E26BE-6D2F-4377-A520-0D25F0873B42}" type="presOf" srcId="{37B5A687-D996-414A-92CB-11D3BE382A66}" destId="{76FAE918-8C5D-40FB-9932-ACDC612B01C3}" srcOrd="0" destOrd="0" presId="urn:microsoft.com/office/officeart/2005/8/layout/radial6"/>
    <dgm:cxn modelId="{D77FC1BF-1381-4E2D-97B6-39C0A12F7DEA}" type="presOf" srcId="{FAC60AB6-95CF-4EB4-BB40-61A3B64A325F}" destId="{2C4DBF35-ACAE-4D15-A6F9-8A148DBC0C69}" srcOrd="0" destOrd="0" presId="urn:microsoft.com/office/officeart/2005/8/layout/radial6"/>
    <dgm:cxn modelId="{19DD1BC0-95E1-4C53-B7D3-4FAB6D96EA5F}" srcId="{2EB32B4B-BF44-43CF-8316-279889F339E6}" destId="{4E388BF0-C031-4DD6-83FC-1CA2A51AC0EC}" srcOrd="4" destOrd="0" parTransId="{52E3D37F-07AB-4F49-A8C5-6ED24B770735}" sibTransId="{E968CBA4-AF5B-4F15-AD41-85B11BED10F1}"/>
    <dgm:cxn modelId="{DD268DC6-9644-4680-A7A2-78D7A37F011F}" type="presOf" srcId="{BB2DF70D-F4A5-4D1C-936C-310DAEAC1CBD}" destId="{ECD70B0A-C120-46A6-B797-BE244A26D1D1}" srcOrd="0" destOrd="0" presId="urn:microsoft.com/office/officeart/2005/8/layout/radial6"/>
    <dgm:cxn modelId="{578256E7-E854-4F50-BAEE-ED8B3C7FD046}" type="presOf" srcId="{A18D53DD-9FC8-4655-BC23-577C04AA7B5A}" destId="{881F4BFE-D0B4-4446-8497-59130A0BB818}" srcOrd="0" destOrd="0" presId="urn:microsoft.com/office/officeart/2005/8/layout/radial6"/>
    <dgm:cxn modelId="{016DF2F6-F443-474A-9B9B-84E39E74D41D}" srcId="{2EB32B4B-BF44-43CF-8316-279889F339E6}" destId="{BB328575-F440-46A0-B159-05C3ABA01617}" srcOrd="6" destOrd="0" parTransId="{1A818B69-7858-4867-883A-FCB0D561D212}" sibTransId="{38F03161-54A0-4A9B-82EF-9E2A1C068C7A}"/>
    <dgm:cxn modelId="{248220FE-A3B4-40AE-8560-871476F5C937}" srcId="{2EB32B4B-BF44-43CF-8316-279889F339E6}" destId="{2A601AB6-87F3-44AE-B3E5-BA073F258009}" srcOrd="5" destOrd="0" parTransId="{71F94317-0349-4DFC-8664-437339C1F1C8}" sibTransId="{A2800D9F-DDFF-4CFB-AF41-AA721F499D46}"/>
    <dgm:cxn modelId="{5B8ADDAF-B213-43F0-88BB-C78B935F335B}" type="presParOf" srcId="{8828F4FF-7B7C-4B2F-8AEF-BDF2F4D6F00F}" destId="{F8E89026-AC66-4496-ACA0-8A858C70809A}" srcOrd="0" destOrd="0" presId="urn:microsoft.com/office/officeart/2005/8/layout/radial6"/>
    <dgm:cxn modelId="{A3700EF1-3813-4C65-8B24-9AD8450609CC}" type="presParOf" srcId="{8828F4FF-7B7C-4B2F-8AEF-BDF2F4D6F00F}" destId="{9E60260D-8E56-4281-A2CD-6E56A9FBB73B}" srcOrd="1" destOrd="0" presId="urn:microsoft.com/office/officeart/2005/8/layout/radial6"/>
    <dgm:cxn modelId="{E451CC31-7AFE-4A8C-BE5C-4F6EBEB2E9A0}" type="presParOf" srcId="{8828F4FF-7B7C-4B2F-8AEF-BDF2F4D6F00F}" destId="{8BF7A7A3-94FC-4BF5-AC4E-E9461CD29FC8}" srcOrd="2" destOrd="0" presId="urn:microsoft.com/office/officeart/2005/8/layout/radial6"/>
    <dgm:cxn modelId="{0B73987B-1C39-4555-A2D1-AADC51D2D579}" type="presParOf" srcId="{8828F4FF-7B7C-4B2F-8AEF-BDF2F4D6F00F}" destId="{E60037CB-3F5F-442C-9219-48E3C7319F72}" srcOrd="3" destOrd="0" presId="urn:microsoft.com/office/officeart/2005/8/layout/radial6"/>
    <dgm:cxn modelId="{607454F8-62B8-4EE4-BCC5-C1C725EED065}" type="presParOf" srcId="{8828F4FF-7B7C-4B2F-8AEF-BDF2F4D6F00F}" destId="{76FAE918-8C5D-40FB-9932-ACDC612B01C3}" srcOrd="4" destOrd="0" presId="urn:microsoft.com/office/officeart/2005/8/layout/radial6"/>
    <dgm:cxn modelId="{4FAAF38F-2735-4344-BA69-279EFD1D23B3}" type="presParOf" srcId="{8828F4FF-7B7C-4B2F-8AEF-BDF2F4D6F00F}" destId="{8F297C50-61FF-41B6-96B7-2768D262DD18}" srcOrd="5" destOrd="0" presId="urn:microsoft.com/office/officeart/2005/8/layout/radial6"/>
    <dgm:cxn modelId="{3A9564C0-8D9B-4B5A-93B1-027F76E9143E}" type="presParOf" srcId="{8828F4FF-7B7C-4B2F-8AEF-BDF2F4D6F00F}" destId="{2C4DBF35-ACAE-4D15-A6F9-8A148DBC0C69}" srcOrd="6" destOrd="0" presId="urn:microsoft.com/office/officeart/2005/8/layout/radial6"/>
    <dgm:cxn modelId="{E179CEEA-364F-4A0E-8378-06CFBDDC431E}" type="presParOf" srcId="{8828F4FF-7B7C-4B2F-8AEF-BDF2F4D6F00F}" destId="{ECD70B0A-C120-46A6-B797-BE244A26D1D1}" srcOrd="7" destOrd="0" presId="urn:microsoft.com/office/officeart/2005/8/layout/radial6"/>
    <dgm:cxn modelId="{D0F29AC5-F16B-4A44-BD25-EE795A106728}" type="presParOf" srcId="{8828F4FF-7B7C-4B2F-8AEF-BDF2F4D6F00F}" destId="{F3CDA142-DA07-40EE-B635-FDDB2681D9CE}" srcOrd="8" destOrd="0" presId="urn:microsoft.com/office/officeart/2005/8/layout/radial6"/>
    <dgm:cxn modelId="{EB7BA4E3-6EB1-4D16-90D2-8D291F788465}" type="presParOf" srcId="{8828F4FF-7B7C-4B2F-8AEF-BDF2F4D6F00F}" destId="{EE963141-75F9-4478-A9DB-0BDFC5ED24E1}" srcOrd="9" destOrd="0" presId="urn:microsoft.com/office/officeart/2005/8/layout/radial6"/>
    <dgm:cxn modelId="{2E2CD8D1-5198-42AD-BEF5-204B873EE928}" type="presParOf" srcId="{8828F4FF-7B7C-4B2F-8AEF-BDF2F4D6F00F}" destId="{5B56798A-E2C7-4F98-97A0-F0A1D8FE6A32}" srcOrd="10" destOrd="0" presId="urn:microsoft.com/office/officeart/2005/8/layout/radial6"/>
    <dgm:cxn modelId="{BE266713-9F77-42F7-BAB9-8989FD0133B8}" type="presParOf" srcId="{8828F4FF-7B7C-4B2F-8AEF-BDF2F4D6F00F}" destId="{BB250520-269D-4DCF-96D3-CD9BC5525E35}" srcOrd="11" destOrd="0" presId="urn:microsoft.com/office/officeart/2005/8/layout/radial6"/>
    <dgm:cxn modelId="{B9D05BED-5C85-4DB8-AC9C-75DF85F61D25}" type="presParOf" srcId="{8828F4FF-7B7C-4B2F-8AEF-BDF2F4D6F00F}" destId="{CA997B79-400D-402A-8498-FDEDC6F6F306}" srcOrd="12" destOrd="0" presId="urn:microsoft.com/office/officeart/2005/8/layout/radial6"/>
    <dgm:cxn modelId="{A94C3CF0-4474-4443-9CA2-B8834951B908}" type="presParOf" srcId="{8828F4FF-7B7C-4B2F-8AEF-BDF2F4D6F00F}" destId="{1D025B9C-24EB-4973-8ED5-C05D6CBF5EBE}" srcOrd="13" destOrd="0" presId="urn:microsoft.com/office/officeart/2005/8/layout/radial6"/>
    <dgm:cxn modelId="{84F52331-81F8-4C41-977C-1C25567FF951}" type="presParOf" srcId="{8828F4FF-7B7C-4B2F-8AEF-BDF2F4D6F00F}" destId="{5A5FDA26-34D0-42E2-B00F-70B9E6DFB06A}" srcOrd="14" destOrd="0" presId="urn:microsoft.com/office/officeart/2005/8/layout/radial6"/>
    <dgm:cxn modelId="{FE603CEE-2D86-442F-BBBE-B87F6F1D0501}" type="presParOf" srcId="{8828F4FF-7B7C-4B2F-8AEF-BDF2F4D6F00F}" destId="{881F4BFE-D0B4-4446-8497-59130A0BB818}" srcOrd="15" destOrd="0" presId="urn:microsoft.com/office/officeart/2005/8/layout/radial6"/>
    <dgm:cxn modelId="{015CD427-E039-470D-97C3-16B6CB4FD0EA}" type="presParOf" srcId="{8828F4FF-7B7C-4B2F-8AEF-BDF2F4D6F00F}" destId="{06AEC889-6D87-4CE5-8487-64D56AF62B7C}" srcOrd="16" destOrd="0" presId="urn:microsoft.com/office/officeart/2005/8/layout/radial6"/>
    <dgm:cxn modelId="{11A85CC6-9A3D-44ED-8B18-8387425A5DF5}" type="presParOf" srcId="{8828F4FF-7B7C-4B2F-8AEF-BDF2F4D6F00F}" destId="{CE7CB079-EAC5-49C4-AF25-68783A2893B7}" srcOrd="17" destOrd="0" presId="urn:microsoft.com/office/officeart/2005/8/layout/radial6"/>
    <dgm:cxn modelId="{B6F4BB2C-155A-48A7-AB9B-BBC6FEBC4407}" type="presParOf" srcId="{8828F4FF-7B7C-4B2F-8AEF-BDF2F4D6F00F}" destId="{CAF399BB-BAA8-4CBA-B73B-C7BA29365932}" srcOrd="18"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21E445B-EF6F-4EE8-8B1F-16577CD6FA20}" type="doc">
      <dgm:prSet loTypeId="urn:microsoft.com/office/officeart/2005/8/layout/vList2" loCatId="list" qsTypeId="urn:microsoft.com/office/officeart/2005/8/quickstyle/simple2" qsCatId="simple" csTypeId="urn:microsoft.com/office/officeart/2005/8/colors/accent3_2" csCatId="accent3" phldr="1"/>
      <dgm:spPr/>
      <dgm:t>
        <a:bodyPr/>
        <a:lstStyle/>
        <a:p>
          <a:endParaRPr lang="en-US"/>
        </a:p>
      </dgm:t>
    </dgm:pt>
    <dgm:pt modelId="{49A6589A-D4B7-4AC2-B48C-F5FCA7FBDAFB}">
      <dgm:prSet custT="1"/>
      <dgm:spPr>
        <a:solidFill>
          <a:schemeClr val="accent3">
            <a:lumMod val="40000"/>
            <a:lumOff val="60000"/>
          </a:schemeClr>
        </a:solidFill>
      </dgm:spPr>
      <dgm:t>
        <a:bodyPr/>
        <a:lstStyle/>
        <a:p>
          <a:r>
            <a:rPr lang="en-IN" sz="2200" b="1" dirty="0">
              <a:solidFill>
                <a:schemeClr val="tx1"/>
              </a:solidFill>
              <a:latin typeface="Aptos Display" panose="020B0004020202020204" pitchFamily="34" charset="0"/>
            </a:rPr>
            <a:t>Inclusive governance</a:t>
          </a:r>
          <a:r>
            <a:rPr lang="en-IN" sz="2200" dirty="0">
              <a:solidFill>
                <a:schemeClr val="tx1"/>
              </a:solidFill>
              <a:latin typeface="Aptos Display" panose="020B0004020202020204" pitchFamily="34" charset="0"/>
            </a:rPr>
            <a:t>: Involve representatives from diverse social groups in project planning and governance.</a:t>
          </a:r>
          <a:endParaRPr lang="en-US" sz="2200" dirty="0">
            <a:solidFill>
              <a:schemeClr val="tx1"/>
            </a:solidFill>
            <a:latin typeface="Aptos Display" panose="020B0004020202020204" pitchFamily="34" charset="0"/>
          </a:endParaRPr>
        </a:p>
      </dgm:t>
    </dgm:pt>
    <dgm:pt modelId="{E02C5BDD-0CEC-47DA-AFE1-EF3B1DE02B57}" type="parTrans" cxnId="{45E83424-96AF-4655-8DAA-A5B73DB4ABD7}">
      <dgm:prSet/>
      <dgm:spPr/>
      <dgm:t>
        <a:bodyPr/>
        <a:lstStyle/>
        <a:p>
          <a:endParaRPr lang="en-US" sz="2200">
            <a:solidFill>
              <a:schemeClr val="tx1"/>
            </a:solidFill>
          </a:endParaRPr>
        </a:p>
      </dgm:t>
    </dgm:pt>
    <dgm:pt modelId="{DA255CE3-31C0-40CD-8C15-65D80DB57FE2}" type="sibTrans" cxnId="{45E83424-96AF-4655-8DAA-A5B73DB4ABD7}">
      <dgm:prSet/>
      <dgm:spPr/>
      <dgm:t>
        <a:bodyPr/>
        <a:lstStyle/>
        <a:p>
          <a:endParaRPr lang="en-US" sz="2200">
            <a:solidFill>
              <a:schemeClr val="tx1"/>
            </a:solidFill>
          </a:endParaRPr>
        </a:p>
      </dgm:t>
    </dgm:pt>
    <dgm:pt modelId="{C6BC65C5-7EA7-4675-BF6C-9C3B48631B64}">
      <dgm:prSet custT="1"/>
      <dgm:spPr>
        <a:solidFill>
          <a:schemeClr val="accent3">
            <a:lumMod val="40000"/>
            <a:lumOff val="60000"/>
          </a:schemeClr>
        </a:solidFill>
      </dgm:spPr>
      <dgm:t>
        <a:bodyPr/>
        <a:lstStyle/>
        <a:p>
          <a:r>
            <a:rPr lang="en-IN" sz="2200" b="1" dirty="0">
              <a:solidFill>
                <a:schemeClr val="tx1"/>
              </a:solidFill>
              <a:latin typeface="Aptos Display" panose="020B0004020202020204" pitchFamily="34" charset="0"/>
            </a:rPr>
            <a:t>Public-private sector dialogue</a:t>
          </a:r>
          <a:r>
            <a:rPr lang="en-IN" sz="2200" dirty="0">
              <a:solidFill>
                <a:schemeClr val="tx1"/>
              </a:solidFill>
              <a:latin typeface="Aptos Display" panose="020B0004020202020204" pitchFamily="34" charset="0"/>
            </a:rPr>
            <a:t>: Facilitate government–private sector engagement through structured dialogues.</a:t>
          </a:r>
          <a:endParaRPr lang="en-US" sz="2200" dirty="0">
            <a:solidFill>
              <a:schemeClr val="tx1"/>
            </a:solidFill>
            <a:latin typeface="Aptos Display" panose="020B0004020202020204" pitchFamily="34" charset="0"/>
          </a:endParaRPr>
        </a:p>
      </dgm:t>
    </dgm:pt>
    <dgm:pt modelId="{C75107D8-5311-4AC7-ADD7-EF7FB2C77E36}" type="parTrans" cxnId="{C144E6BA-B26E-46D4-A480-1784394BF1CB}">
      <dgm:prSet/>
      <dgm:spPr/>
      <dgm:t>
        <a:bodyPr/>
        <a:lstStyle/>
        <a:p>
          <a:endParaRPr lang="en-US" sz="2200">
            <a:solidFill>
              <a:schemeClr val="tx1"/>
            </a:solidFill>
          </a:endParaRPr>
        </a:p>
      </dgm:t>
    </dgm:pt>
    <dgm:pt modelId="{F172A570-F2BF-4C67-B1B8-84997B94F44F}" type="sibTrans" cxnId="{C144E6BA-B26E-46D4-A480-1784394BF1CB}">
      <dgm:prSet/>
      <dgm:spPr/>
      <dgm:t>
        <a:bodyPr/>
        <a:lstStyle/>
        <a:p>
          <a:endParaRPr lang="en-US" sz="2200">
            <a:solidFill>
              <a:schemeClr val="tx1"/>
            </a:solidFill>
          </a:endParaRPr>
        </a:p>
      </dgm:t>
    </dgm:pt>
    <dgm:pt modelId="{13D4AFDC-84D8-44BC-8A12-36151AACF257}">
      <dgm:prSet custT="1"/>
      <dgm:spPr>
        <a:solidFill>
          <a:schemeClr val="accent3">
            <a:lumMod val="40000"/>
            <a:lumOff val="60000"/>
          </a:schemeClr>
        </a:solidFill>
      </dgm:spPr>
      <dgm:t>
        <a:bodyPr/>
        <a:lstStyle/>
        <a:p>
          <a:r>
            <a:rPr lang="en-IN" sz="2200" b="1">
              <a:solidFill>
                <a:schemeClr val="tx1"/>
              </a:solidFill>
              <a:latin typeface="Aptos Display" panose="020B0004020202020204" pitchFamily="34" charset="0"/>
            </a:rPr>
            <a:t>Documented partnerships</a:t>
          </a:r>
          <a:r>
            <a:rPr lang="en-IN" sz="2200">
              <a:solidFill>
                <a:schemeClr val="tx1"/>
              </a:solidFill>
              <a:latin typeface="Aptos Display" panose="020B0004020202020204" pitchFamily="34" charset="0"/>
            </a:rPr>
            <a:t>: Build and document partnerships advancing sustainable agriculture, fisheries, and/or food security.</a:t>
          </a:r>
          <a:endParaRPr lang="en-US" sz="2200">
            <a:solidFill>
              <a:schemeClr val="tx1"/>
            </a:solidFill>
            <a:latin typeface="Aptos Display" panose="020B0004020202020204" pitchFamily="34" charset="0"/>
          </a:endParaRPr>
        </a:p>
      </dgm:t>
    </dgm:pt>
    <dgm:pt modelId="{0FB1D8D3-1255-45D8-A598-0E49ACE0D8A5}" type="parTrans" cxnId="{8E3D1DF3-1C59-4E26-8BD3-30941B1AFC93}">
      <dgm:prSet/>
      <dgm:spPr/>
      <dgm:t>
        <a:bodyPr/>
        <a:lstStyle/>
        <a:p>
          <a:endParaRPr lang="en-US" sz="2200">
            <a:solidFill>
              <a:schemeClr val="tx1"/>
            </a:solidFill>
          </a:endParaRPr>
        </a:p>
      </dgm:t>
    </dgm:pt>
    <dgm:pt modelId="{2DFB6EE9-9FC6-433C-A1EB-0C73CFE10F7F}" type="sibTrans" cxnId="{8E3D1DF3-1C59-4E26-8BD3-30941B1AFC93}">
      <dgm:prSet/>
      <dgm:spPr/>
      <dgm:t>
        <a:bodyPr/>
        <a:lstStyle/>
        <a:p>
          <a:endParaRPr lang="en-US" sz="2200">
            <a:solidFill>
              <a:schemeClr val="tx1"/>
            </a:solidFill>
          </a:endParaRPr>
        </a:p>
      </dgm:t>
    </dgm:pt>
    <dgm:pt modelId="{9F439A25-1EEF-49B8-A7BC-BBBBBDC8B069}">
      <dgm:prSet custT="1"/>
      <dgm:spPr>
        <a:solidFill>
          <a:schemeClr val="accent3">
            <a:lumMod val="40000"/>
            <a:lumOff val="60000"/>
          </a:schemeClr>
        </a:solidFill>
      </dgm:spPr>
      <dgm:t>
        <a:bodyPr/>
        <a:lstStyle/>
        <a:p>
          <a:r>
            <a:rPr lang="en-IN" sz="2200" b="1" dirty="0">
              <a:solidFill>
                <a:schemeClr val="tx1"/>
              </a:solidFill>
              <a:latin typeface="Aptos Display" panose="020B0004020202020204" pitchFamily="34" charset="0"/>
            </a:rPr>
            <a:t>Community participation</a:t>
          </a:r>
          <a:r>
            <a:rPr lang="en-IN" sz="2200" dirty="0">
              <a:solidFill>
                <a:schemeClr val="tx1"/>
              </a:solidFill>
              <a:latin typeface="Aptos Display" panose="020B0004020202020204" pitchFamily="34" charset="0"/>
            </a:rPr>
            <a:t>: Engage local communities in identifying, developing, and adopting project initiatives.</a:t>
          </a:r>
          <a:endParaRPr lang="en-US" sz="2200" dirty="0">
            <a:solidFill>
              <a:schemeClr val="tx1"/>
            </a:solidFill>
            <a:latin typeface="Aptos Display" panose="020B0004020202020204" pitchFamily="34" charset="0"/>
          </a:endParaRPr>
        </a:p>
      </dgm:t>
    </dgm:pt>
    <dgm:pt modelId="{EB6776D6-3614-4891-B869-E5DCADD1CECF}" type="parTrans" cxnId="{A58F8AA4-6E54-49E4-9027-83E3CBA0D360}">
      <dgm:prSet/>
      <dgm:spPr/>
      <dgm:t>
        <a:bodyPr/>
        <a:lstStyle/>
        <a:p>
          <a:endParaRPr lang="en-US" sz="2200">
            <a:solidFill>
              <a:schemeClr val="tx1"/>
            </a:solidFill>
          </a:endParaRPr>
        </a:p>
      </dgm:t>
    </dgm:pt>
    <dgm:pt modelId="{D9C24E9A-DDFA-4DAF-8F21-D8EB0E0CDA35}" type="sibTrans" cxnId="{A58F8AA4-6E54-49E4-9027-83E3CBA0D360}">
      <dgm:prSet/>
      <dgm:spPr/>
      <dgm:t>
        <a:bodyPr/>
        <a:lstStyle/>
        <a:p>
          <a:endParaRPr lang="en-US" sz="2200">
            <a:solidFill>
              <a:schemeClr val="tx1"/>
            </a:solidFill>
          </a:endParaRPr>
        </a:p>
      </dgm:t>
    </dgm:pt>
    <dgm:pt modelId="{B5A87029-6CE9-4027-83A0-9573FA881746}">
      <dgm:prSet custT="1"/>
      <dgm:spPr>
        <a:solidFill>
          <a:schemeClr val="accent3">
            <a:lumMod val="40000"/>
            <a:lumOff val="60000"/>
          </a:schemeClr>
        </a:solidFill>
      </dgm:spPr>
      <dgm:t>
        <a:bodyPr/>
        <a:lstStyle/>
        <a:p>
          <a:r>
            <a:rPr lang="en-IN" sz="2200" b="1" dirty="0">
              <a:solidFill>
                <a:schemeClr val="tx1"/>
              </a:solidFill>
              <a:latin typeface="Aptos Display" panose="020B0004020202020204" pitchFamily="34" charset="0"/>
            </a:rPr>
            <a:t>Equity and inclusion</a:t>
          </a:r>
          <a:r>
            <a:rPr lang="en-IN" sz="2200" dirty="0">
              <a:solidFill>
                <a:schemeClr val="tx1"/>
              </a:solidFill>
              <a:latin typeface="Aptos Display" panose="020B0004020202020204" pitchFamily="34" charset="0"/>
            </a:rPr>
            <a:t>: Ensure stakeholders commit to gender equality, women's empowerment, and youth/marginalized group inclusion.</a:t>
          </a:r>
          <a:endParaRPr lang="en-US" sz="2200" dirty="0">
            <a:solidFill>
              <a:schemeClr val="tx1"/>
            </a:solidFill>
            <a:latin typeface="Aptos Display" panose="020B0004020202020204" pitchFamily="34" charset="0"/>
          </a:endParaRPr>
        </a:p>
      </dgm:t>
    </dgm:pt>
    <dgm:pt modelId="{C910DCF0-3F74-4FE2-BFA6-A98F1AFC7004}" type="parTrans" cxnId="{C5EF73A0-9708-4758-A4E9-5D22443EA862}">
      <dgm:prSet/>
      <dgm:spPr/>
      <dgm:t>
        <a:bodyPr/>
        <a:lstStyle/>
        <a:p>
          <a:endParaRPr lang="en-US" sz="2200">
            <a:solidFill>
              <a:schemeClr val="tx1"/>
            </a:solidFill>
          </a:endParaRPr>
        </a:p>
      </dgm:t>
    </dgm:pt>
    <dgm:pt modelId="{2609E66B-510A-49E7-A40A-01D25BAAB121}" type="sibTrans" cxnId="{C5EF73A0-9708-4758-A4E9-5D22443EA862}">
      <dgm:prSet/>
      <dgm:spPr/>
      <dgm:t>
        <a:bodyPr/>
        <a:lstStyle/>
        <a:p>
          <a:endParaRPr lang="en-US" sz="2200">
            <a:solidFill>
              <a:schemeClr val="tx1"/>
            </a:solidFill>
          </a:endParaRPr>
        </a:p>
      </dgm:t>
    </dgm:pt>
    <dgm:pt modelId="{A60066BB-4EC4-46A4-B9DB-456C83BA19AF}">
      <dgm:prSet custT="1"/>
      <dgm:spPr>
        <a:solidFill>
          <a:schemeClr val="accent3">
            <a:lumMod val="40000"/>
            <a:lumOff val="60000"/>
          </a:schemeClr>
        </a:solidFill>
      </dgm:spPr>
      <dgm:t>
        <a:bodyPr/>
        <a:lstStyle/>
        <a:p>
          <a:r>
            <a:rPr lang="en-IN" sz="2200" b="1" dirty="0">
              <a:solidFill>
                <a:schemeClr val="tx1"/>
              </a:solidFill>
              <a:latin typeface="Aptos Display" panose="020B0004020202020204" pitchFamily="34" charset="0"/>
            </a:rPr>
            <a:t>Policy advocacy</a:t>
          </a:r>
          <a:r>
            <a:rPr lang="en-IN" sz="2200" dirty="0">
              <a:solidFill>
                <a:schemeClr val="tx1"/>
              </a:solidFill>
              <a:latin typeface="Aptos Display" panose="020B0004020202020204" pitchFamily="34" charset="0"/>
            </a:rPr>
            <a:t>: Engage key stakeholders and advance advocacy through submission of policy recommendations particularly related to land-based pollution.</a:t>
          </a:r>
          <a:endParaRPr lang="en-US" sz="2200" dirty="0">
            <a:solidFill>
              <a:schemeClr val="tx1"/>
            </a:solidFill>
            <a:latin typeface="Aptos Display" panose="020B0004020202020204" pitchFamily="34" charset="0"/>
          </a:endParaRPr>
        </a:p>
      </dgm:t>
    </dgm:pt>
    <dgm:pt modelId="{0F8400AD-623D-48F2-8FCA-90F0029929DF}" type="parTrans" cxnId="{A2D4DF0E-CCDB-445B-B0C7-2E579BA4D64C}">
      <dgm:prSet/>
      <dgm:spPr/>
      <dgm:t>
        <a:bodyPr/>
        <a:lstStyle/>
        <a:p>
          <a:endParaRPr lang="en-US" sz="2200">
            <a:solidFill>
              <a:schemeClr val="tx1"/>
            </a:solidFill>
          </a:endParaRPr>
        </a:p>
      </dgm:t>
    </dgm:pt>
    <dgm:pt modelId="{AD02AA96-D2AF-429C-9D95-CBE43D4B3570}" type="sibTrans" cxnId="{A2D4DF0E-CCDB-445B-B0C7-2E579BA4D64C}">
      <dgm:prSet/>
      <dgm:spPr/>
      <dgm:t>
        <a:bodyPr/>
        <a:lstStyle/>
        <a:p>
          <a:endParaRPr lang="en-US" sz="2200">
            <a:solidFill>
              <a:schemeClr val="tx1"/>
            </a:solidFill>
          </a:endParaRPr>
        </a:p>
      </dgm:t>
    </dgm:pt>
    <dgm:pt modelId="{17CCECE3-E73E-4F04-A6CD-7D30BE7DA76C}" type="pres">
      <dgm:prSet presAssocID="{B21E445B-EF6F-4EE8-8B1F-16577CD6FA20}" presName="linear" presStyleCnt="0">
        <dgm:presLayoutVars>
          <dgm:animLvl val="lvl"/>
          <dgm:resizeHandles val="exact"/>
        </dgm:presLayoutVars>
      </dgm:prSet>
      <dgm:spPr/>
    </dgm:pt>
    <dgm:pt modelId="{5B8419A8-94FB-416E-A63A-9F002DC40899}" type="pres">
      <dgm:prSet presAssocID="{49A6589A-D4B7-4AC2-B48C-F5FCA7FBDAFB}" presName="parentText" presStyleLbl="node1" presStyleIdx="0" presStyleCnt="6">
        <dgm:presLayoutVars>
          <dgm:chMax val="0"/>
          <dgm:bulletEnabled val="1"/>
        </dgm:presLayoutVars>
      </dgm:prSet>
      <dgm:spPr/>
    </dgm:pt>
    <dgm:pt modelId="{EAC2C006-1964-494A-8E17-B68915BFEAA4}" type="pres">
      <dgm:prSet presAssocID="{DA255CE3-31C0-40CD-8C15-65D80DB57FE2}" presName="spacer" presStyleCnt="0"/>
      <dgm:spPr/>
    </dgm:pt>
    <dgm:pt modelId="{D0FB23E6-C9E9-48E7-B9CC-97FE6D56F055}" type="pres">
      <dgm:prSet presAssocID="{C6BC65C5-7EA7-4675-BF6C-9C3B48631B64}" presName="parentText" presStyleLbl="node1" presStyleIdx="1" presStyleCnt="6">
        <dgm:presLayoutVars>
          <dgm:chMax val="0"/>
          <dgm:bulletEnabled val="1"/>
        </dgm:presLayoutVars>
      </dgm:prSet>
      <dgm:spPr/>
    </dgm:pt>
    <dgm:pt modelId="{1D01844B-C2F5-4C67-BF00-903CF2F87C17}" type="pres">
      <dgm:prSet presAssocID="{F172A570-F2BF-4C67-B1B8-84997B94F44F}" presName="spacer" presStyleCnt="0"/>
      <dgm:spPr/>
    </dgm:pt>
    <dgm:pt modelId="{91134417-3F41-4F17-98D6-9DFB11468742}" type="pres">
      <dgm:prSet presAssocID="{13D4AFDC-84D8-44BC-8A12-36151AACF257}" presName="parentText" presStyleLbl="node1" presStyleIdx="2" presStyleCnt="6">
        <dgm:presLayoutVars>
          <dgm:chMax val="0"/>
          <dgm:bulletEnabled val="1"/>
        </dgm:presLayoutVars>
      </dgm:prSet>
      <dgm:spPr/>
    </dgm:pt>
    <dgm:pt modelId="{F2C5E7CA-07B9-458D-B4E0-EA9419E51A1D}" type="pres">
      <dgm:prSet presAssocID="{2DFB6EE9-9FC6-433C-A1EB-0C73CFE10F7F}" presName="spacer" presStyleCnt="0"/>
      <dgm:spPr/>
    </dgm:pt>
    <dgm:pt modelId="{11ECC685-209C-4AA6-8019-31C6F7C23949}" type="pres">
      <dgm:prSet presAssocID="{9F439A25-1EEF-49B8-A7BC-BBBBBDC8B069}" presName="parentText" presStyleLbl="node1" presStyleIdx="3" presStyleCnt="6">
        <dgm:presLayoutVars>
          <dgm:chMax val="0"/>
          <dgm:bulletEnabled val="1"/>
        </dgm:presLayoutVars>
      </dgm:prSet>
      <dgm:spPr/>
    </dgm:pt>
    <dgm:pt modelId="{B6B1EFB4-1504-4959-AB42-EE90837B9391}" type="pres">
      <dgm:prSet presAssocID="{D9C24E9A-DDFA-4DAF-8F21-D8EB0E0CDA35}" presName="spacer" presStyleCnt="0"/>
      <dgm:spPr/>
    </dgm:pt>
    <dgm:pt modelId="{EE6F2A84-7813-4A29-AF23-341FB9097BBC}" type="pres">
      <dgm:prSet presAssocID="{B5A87029-6CE9-4027-83A0-9573FA881746}" presName="parentText" presStyleLbl="node1" presStyleIdx="4" presStyleCnt="6">
        <dgm:presLayoutVars>
          <dgm:chMax val="0"/>
          <dgm:bulletEnabled val="1"/>
        </dgm:presLayoutVars>
      </dgm:prSet>
      <dgm:spPr/>
    </dgm:pt>
    <dgm:pt modelId="{39DBB2AB-04D2-4F7B-8F41-C2919622D765}" type="pres">
      <dgm:prSet presAssocID="{2609E66B-510A-49E7-A40A-01D25BAAB121}" presName="spacer" presStyleCnt="0"/>
      <dgm:spPr/>
    </dgm:pt>
    <dgm:pt modelId="{0F4FA625-FDF2-4AAB-A370-333688F1A306}" type="pres">
      <dgm:prSet presAssocID="{A60066BB-4EC4-46A4-B9DB-456C83BA19AF}" presName="parentText" presStyleLbl="node1" presStyleIdx="5" presStyleCnt="6">
        <dgm:presLayoutVars>
          <dgm:chMax val="0"/>
          <dgm:bulletEnabled val="1"/>
        </dgm:presLayoutVars>
      </dgm:prSet>
      <dgm:spPr/>
    </dgm:pt>
  </dgm:ptLst>
  <dgm:cxnLst>
    <dgm:cxn modelId="{5421AD00-76CB-4904-85FE-DCC2DA8BC832}" type="presOf" srcId="{B5A87029-6CE9-4027-83A0-9573FA881746}" destId="{EE6F2A84-7813-4A29-AF23-341FB9097BBC}" srcOrd="0" destOrd="0" presId="urn:microsoft.com/office/officeart/2005/8/layout/vList2"/>
    <dgm:cxn modelId="{C7DA6B04-D9BB-4F42-B826-2EB72041A1D4}" type="presOf" srcId="{49A6589A-D4B7-4AC2-B48C-F5FCA7FBDAFB}" destId="{5B8419A8-94FB-416E-A63A-9F002DC40899}" srcOrd="0" destOrd="0" presId="urn:microsoft.com/office/officeart/2005/8/layout/vList2"/>
    <dgm:cxn modelId="{A2D4DF0E-CCDB-445B-B0C7-2E579BA4D64C}" srcId="{B21E445B-EF6F-4EE8-8B1F-16577CD6FA20}" destId="{A60066BB-4EC4-46A4-B9DB-456C83BA19AF}" srcOrd="5" destOrd="0" parTransId="{0F8400AD-623D-48F2-8FCA-90F0029929DF}" sibTransId="{AD02AA96-D2AF-429C-9D95-CBE43D4B3570}"/>
    <dgm:cxn modelId="{F79F2621-DA65-4FAD-8731-88D03F36FC37}" type="presOf" srcId="{9F439A25-1EEF-49B8-A7BC-BBBBBDC8B069}" destId="{11ECC685-209C-4AA6-8019-31C6F7C23949}" srcOrd="0" destOrd="0" presId="urn:microsoft.com/office/officeart/2005/8/layout/vList2"/>
    <dgm:cxn modelId="{45E83424-96AF-4655-8DAA-A5B73DB4ABD7}" srcId="{B21E445B-EF6F-4EE8-8B1F-16577CD6FA20}" destId="{49A6589A-D4B7-4AC2-B48C-F5FCA7FBDAFB}" srcOrd="0" destOrd="0" parTransId="{E02C5BDD-0CEC-47DA-AFE1-EF3B1DE02B57}" sibTransId="{DA255CE3-31C0-40CD-8C15-65D80DB57FE2}"/>
    <dgm:cxn modelId="{60C69A48-1ED3-4986-A24F-F9A656035D6B}" type="presOf" srcId="{13D4AFDC-84D8-44BC-8A12-36151AACF257}" destId="{91134417-3F41-4F17-98D6-9DFB11468742}" srcOrd="0" destOrd="0" presId="urn:microsoft.com/office/officeart/2005/8/layout/vList2"/>
    <dgm:cxn modelId="{D05FCF7B-FB40-4745-95E0-55128B50D017}" type="presOf" srcId="{B21E445B-EF6F-4EE8-8B1F-16577CD6FA20}" destId="{17CCECE3-E73E-4F04-A6CD-7D30BE7DA76C}" srcOrd="0" destOrd="0" presId="urn:microsoft.com/office/officeart/2005/8/layout/vList2"/>
    <dgm:cxn modelId="{C5EF73A0-9708-4758-A4E9-5D22443EA862}" srcId="{B21E445B-EF6F-4EE8-8B1F-16577CD6FA20}" destId="{B5A87029-6CE9-4027-83A0-9573FA881746}" srcOrd="4" destOrd="0" parTransId="{C910DCF0-3F74-4FE2-BFA6-A98F1AFC7004}" sibTransId="{2609E66B-510A-49E7-A40A-01D25BAAB121}"/>
    <dgm:cxn modelId="{A58F8AA4-6E54-49E4-9027-83E3CBA0D360}" srcId="{B21E445B-EF6F-4EE8-8B1F-16577CD6FA20}" destId="{9F439A25-1EEF-49B8-A7BC-BBBBBDC8B069}" srcOrd="3" destOrd="0" parTransId="{EB6776D6-3614-4891-B869-E5DCADD1CECF}" sibTransId="{D9C24E9A-DDFA-4DAF-8F21-D8EB0E0CDA35}"/>
    <dgm:cxn modelId="{7A0CCBB0-3A12-45FC-AEE2-C42841206D36}" type="presOf" srcId="{A60066BB-4EC4-46A4-B9DB-456C83BA19AF}" destId="{0F4FA625-FDF2-4AAB-A370-333688F1A306}" srcOrd="0" destOrd="0" presId="urn:microsoft.com/office/officeart/2005/8/layout/vList2"/>
    <dgm:cxn modelId="{C144E6BA-B26E-46D4-A480-1784394BF1CB}" srcId="{B21E445B-EF6F-4EE8-8B1F-16577CD6FA20}" destId="{C6BC65C5-7EA7-4675-BF6C-9C3B48631B64}" srcOrd="1" destOrd="0" parTransId="{C75107D8-5311-4AC7-ADD7-EF7FB2C77E36}" sibTransId="{F172A570-F2BF-4C67-B1B8-84997B94F44F}"/>
    <dgm:cxn modelId="{53692BD6-2D19-4AEB-B155-8CDD8904795D}" type="presOf" srcId="{C6BC65C5-7EA7-4675-BF6C-9C3B48631B64}" destId="{D0FB23E6-C9E9-48E7-B9CC-97FE6D56F055}" srcOrd="0" destOrd="0" presId="urn:microsoft.com/office/officeart/2005/8/layout/vList2"/>
    <dgm:cxn modelId="{8E3D1DF3-1C59-4E26-8BD3-30941B1AFC93}" srcId="{B21E445B-EF6F-4EE8-8B1F-16577CD6FA20}" destId="{13D4AFDC-84D8-44BC-8A12-36151AACF257}" srcOrd="2" destOrd="0" parTransId="{0FB1D8D3-1255-45D8-A598-0E49ACE0D8A5}" sibTransId="{2DFB6EE9-9FC6-433C-A1EB-0C73CFE10F7F}"/>
    <dgm:cxn modelId="{9FBDD73A-06C7-42C8-B5C9-1386EDE3141D}" type="presParOf" srcId="{17CCECE3-E73E-4F04-A6CD-7D30BE7DA76C}" destId="{5B8419A8-94FB-416E-A63A-9F002DC40899}" srcOrd="0" destOrd="0" presId="urn:microsoft.com/office/officeart/2005/8/layout/vList2"/>
    <dgm:cxn modelId="{81DFA694-8773-4912-80E2-5E703F69E6FF}" type="presParOf" srcId="{17CCECE3-E73E-4F04-A6CD-7D30BE7DA76C}" destId="{EAC2C006-1964-494A-8E17-B68915BFEAA4}" srcOrd="1" destOrd="0" presId="urn:microsoft.com/office/officeart/2005/8/layout/vList2"/>
    <dgm:cxn modelId="{18A4E38C-5B82-4770-95E5-A862E0D8C4D1}" type="presParOf" srcId="{17CCECE3-E73E-4F04-A6CD-7D30BE7DA76C}" destId="{D0FB23E6-C9E9-48E7-B9CC-97FE6D56F055}" srcOrd="2" destOrd="0" presId="urn:microsoft.com/office/officeart/2005/8/layout/vList2"/>
    <dgm:cxn modelId="{E2CFBD6B-B139-4123-8171-90747A12AB40}" type="presParOf" srcId="{17CCECE3-E73E-4F04-A6CD-7D30BE7DA76C}" destId="{1D01844B-C2F5-4C67-BF00-903CF2F87C17}" srcOrd="3" destOrd="0" presId="urn:microsoft.com/office/officeart/2005/8/layout/vList2"/>
    <dgm:cxn modelId="{6797CE72-B838-4BC3-8B46-920F4405CCAC}" type="presParOf" srcId="{17CCECE3-E73E-4F04-A6CD-7D30BE7DA76C}" destId="{91134417-3F41-4F17-98D6-9DFB11468742}" srcOrd="4" destOrd="0" presId="urn:microsoft.com/office/officeart/2005/8/layout/vList2"/>
    <dgm:cxn modelId="{7B439D00-BA8F-44D8-BE9A-32173D7C0BFC}" type="presParOf" srcId="{17CCECE3-E73E-4F04-A6CD-7D30BE7DA76C}" destId="{F2C5E7CA-07B9-458D-B4E0-EA9419E51A1D}" srcOrd="5" destOrd="0" presId="urn:microsoft.com/office/officeart/2005/8/layout/vList2"/>
    <dgm:cxn modelId="{E25A643F-6497-4886-8E7D-AA59896DAB8E}" type="presParOf" srcId="{17CCECE3-E73E-4F04-A6CD-7D30BE7DA76C}" destId="{11ECC685-209C-4AA6-8019-31C6F7C23949}" srcOrd="6" destOrd="0" presId="urn:microsoft.com/office/officeart/2005/8/layout/vList2"/>
    <dgm:cxn modelId="{092A180D-1593-41CA-815E-F5F75EF2679B}" type="presParOf" srcId="{17CCECE3-E73E-4F04-A6CD-7D30BE7DA76C}" destId="{B6B1EFB4-1504-4959-AB42-EE90837B9391}" srcOrd="7" destOrd="0" presId="urn:microsoft.com/office/officeart/2005/8/layout/vList2"/>
    <dgm:cxn modelId="{CCBE9903-EF62-4667-A0B8-BF24EA297165}" type="presParOf" srcId="{17CCECE3-E73E-4F04-A6CD-7D30BE7DA76C}" destId="{EE6F2A84-7813-4A29-AF23-341FB9097BBC}" srcOrd="8" destOrd="0" presId="urn:microsoft.com/office/officeart/2005/8/layout/vList2"/>
    <dgm:cxn modelId="{32504EBD-B994-45CF-9726-77A94353A838}" type="presParOf" srcId="{17CCECE3-E73E-4F04-A6CD-7D30BE7DA76C}" destId="{39DBB2AB-04D2-4F7B-8F41-C2919622D765}" srcOrd="9" destOrd="0" presId="urn:microsoft.com/office/officeart/2005/8/layout/vList2"/>
    <dgm:cxn modelId="{309F0DEA-A3E0-43CD-AE69-6CE8AB294DC1}" type="presParOf" srcId="{17CCECE3-E73E-4F04-A6CD-7D30BE7DA76C}" destId="{0F4FA625-FDF2-4AAB-A370-333688F1A306}" srcOrd="10" destOrd="0" presId="urn:microsoft.com/office/officeart/2005/8/layout/vList2"/>
  </dgm:cxnLst>
  <dgm:bg>
    <a:solidFill>
      <a:schemeClr val="accent3">
        <a:lumMod val="20000"/>
        <a:lumOff val="80000"/>
      </a:schemeClr>
    </a:solid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22C297D-CF43-48DD-9A1D-261A6CC096A2}" type="doc">
      <dgm:prSet loTypeId="urn:microsoft.com/office/officeart/2024/layout/BulletTimelineInverted" loCatId="timeline" qsTypeId="urn:microsoft.com/office/officeart/2005/8/quickstyle/simple1" qsCatId="simple" csTypeId="urn:microsoft.com/office/officeart/2005/8/colors/colorful3" csCatId="colorful" phldr="1"/>
      <dgm:spPr/>
      <dgm:t>
        <a:bodyPr/>
        <a:lstStyle/>
        <a:p>
          <a:endParaRPr lang="en-IN"/>
        </a:p>
      </dgm:t>
    </dgm:pt>
    <dgm:pt modelId="{5DA9E2BC-E167-448E-80AB-F42B152DD24F}">
      <dgm:prSet phldrT="Add an event" custT="1"/>
      <dgm:spPr/>
      <dgm:t>
        <a:bodyPr/>
        <a:lstStyle/>
        <a:p>
          <a:pPr>
            <a:defRPr b="1"/>
          </a:pPr>
          <a:r>
            <a:rPr lang="en-US" sz="2400" dirty="0">
              <a:effectLst/>
              <a:latin typeface="Aptos Display" panose="020B0004020202020204" pitchFamily="34" charset="0"/>
              <a:ea typeface="Aptos" panose="020B0004020202020204" pitchFamily="34" charset="0"/>
              <a:cs typeface="Aptos" panose="020B0004020202020204" pitchFamily="34" charset="0"/>
            </a:rPr>
            <a:t>Launch</a:t>
          </a:r>
          <a:r>
            <a:rPr lang="en-US" sz="2400" dirty="0">
              <a:effectLst/>
              <a:latin typeface="+mn-lt"/>
              <a:ea typeface="Aptos" panose="020B0004020202020204" pitchFamily="34" charset="0"/>
              <a:cs typeface="Aptos" panose="020B0004020202020204" pitchFamily="34" charset="0"/>
            </a:rPr>
            <a:t> of RFP</a:t>
          </a:r>
        </a:p>
        <a:p>
          <a:pPr>
            <a:defRPr b="1"/>
          </a:pPr>
          <a:r>
            <a:rPr lang="en-US" sz="2400" dirty="0">
              <a:effectLst/>
              <a:latin typeface="+mn-lt"/>
              <a:ea typeface="Aptos" panose="020B0004020202020204" pitchFamily="34" charset="0"/>
              <a:cs typeface="Aptos" panose="020B0004020202020204" pitchFamily="34" charset="0"/>
            </a:rPr>
            <a:t>31 July 2026</a:t>
          </a:r>
          <a:endParaRPr lang="en-IN" sz="2400" dirty="0">
            <a:latin typeface="+mn-lt"/>
          </a:endParaRPr>
        </a:p>
      </dgm:t>
    </dgm:pt>
    <dgm:pt modelId="{487DFF04-8140-4D17-9DBB-54B7E722AF93}" type="parTrans" cxnId="{6414A417-A9F3-4F0A-9161-DF2F6ED8B875}">
      <dgm:prSet/>
      <dgm:spPr/>
      <dgm:t>
        <a:bodyPr/>
        <a:lstStyle/>
        <a:p>
          <a:endParaRPr lang="en-IN" sz="2400">
            <a:latin typeface="+mn-lt"/>
          </a:endParaRPr>
        </a:p>
      </dgm:t>
    </dgm:pt>
    <dgm:pt modelId="{A8E384A2-AF5A-4701-9C79-788C5061929A}" type="sibTrans" cxnId="{6414A417-A9F3-4F0A-9161-DF2F6ED8B875}">
      <dgm:prSet/>
      <dgm:spPr/>
      <dgm:t>
        <a:bodyPr/>
        <a:lstStyle/>
        <a:p>
          <a:endParaRPr lang="en-IN" sz="2400">
            <a:latin typeface="+mn-lt"/>
          </a:endParaRPr>
        </a:p>
      </dgm:t>
    </dgm:pt>
    <dgm:pt modelId="{80465049-D0D7-4059-9AD0-3DD3E68631E1}">
      <dgm:prSet phldrT="Add an event" custT="1"/>
      <dgm:spPr/>
      <dgm:t>
        <a:bodyPr/>
        <a:lstStyle/>
        <a:p>
          <a:pPr>
            <a:defRPr b="1"/>
          </a:pPr>
          <a:r>
            <a:rPr lang="en-US" sz="2400" dirty="0">
              <a:effectLst/>
              <a:latin typeface="Aptos Display" panose="020B0004020202020204" pitchFamily="34" charset="0"/>
              <a:ea typeface="Aptos" panose="020B0004020202020204" pitchFamily="34" charset="0"/>
              <a:cs typeface="Aptos" panose="020B0004020202020204" pitchFamily="34" charset="0"/>
            </a:rPr>
            <a:t>Online Orientation Meeting</a:t>
          </a:r>
        </a:p>
        <a:p>
          <a:pPr>
            <a:defRPr b="1"/>
          </a:pPr>
          <a:r>
            <a:rPr lang="en-US" sz="2400" dirty="0">
              <a:effectLst/>
              <a:latin typeface="Aptos Display" panose="020B0004020202020204" pitchFamily="34" charset="0"/>
              <a:ea typeface="Aptos" panose="020B0004020202020204" pitchFamily="34" charset="0"/>
              <a:cs typeface="Aptos" panose="020B0004020202020204" pitchFamily="34" charset="0"/>
            </a:rPr>
            <a:t>7 August 2026, 12.00 – 1.00 pm </a:t>
          </a:r>
          <a:endParaRPr lang="en-IN" sz="2400" dirty="0">
            <a:latin typeface="Aptos Display" panose="020B0004020202020204" pitchFamily="34" charset="0"/>
          </a:endParaRPr>
        </a:p>
      </dgm:t>
    </dgm:pt>
    <dgm:pt modelId="{86916297-B550-4347-A9BF-6AFC9D76E0C5}" type="parTrans" cxnId="{4A52BED1-EA1F-4436-99DF-C5B631F283E4}">
      <dgm:prSet/>
      <dgm:spPr/>
      <dgm:t>
        <a:bodyPr/>
        <a:lstStyle/>
        <a:p>
          <a:endParaRPr lang="en-IN" sz="2400">
            <a:latin typeface="+mn-lt"/>
          </a:endParaRPr>
        </a:p>
      </dgm:t>
    </dgm:pt>
    <dgm:pt modelId="{DE3B086F-2588-4428-807E-84123079EED5}" type="sibTrans" cxnId="{4A52BED1-EA1F-4436-99DF-C5B631F283E4}">
      <dgm:prSet/>
      <dgm:spPr/>
      <dgm:t>
        <a:bodyPr/>
        <a:lstStyle/>
        <a:p>
          <a:endParaRPr lang="en-IN" sz="2400">
            <a:latin typeface="+mn-lt"/>
          </a:endParaRPr>
        </a:p>
      </dgm:t>
    </dgm:pt>
    <dgm:pt modelId="{CB03AB56-3503-4293-8DEC-3F264ECC7FA9}">
      <dgm:prSet phldrT="Add an event" custT="1"/>
      <dgm:spPr/>
      <dgm:t>
        <a:bodyPr/>
        <a:lstStyle/>
        <a:p>
          <a:pPr>
            <a:defRPr b="1"/>
          </a:pPr>
          <a:r>
            <a:rPr lang="en-US" sz="2400" dirty="0">
              <a:effectLst/>
              <a:latin typeface="Aptos Display" panose="020B0004020202020204" pitchFamily="34" charset="0"/>
              <a:ea typeface="Aptos" panose="020B0004020202020204" pitchFamily="34" charset="0"/>
              <a:cs typeface="Aptos" panose="020B0004020202020204" pitchFamily="34" charset="0"/>
            </a:rPr>
            <a:t>Last date for seeking Clarifications / Queries</a:t>
          </a:r>
        </a:p>
        <a:p>
          <a:pPr>
            <a:defRPr b="1"/>
          </a:pPr>
          <a:r>
            <a:rPr lang="en-US" sz="2400" dirty="0">
              <a:effectLst/>
              <a:latin typeface="Aptos Display" panose="020B0004020202020204" pitchFamily="34" charset="0"/>
              <a:ea typeface="Aptos" panose="020B0004020202020204" pitchFamily="34" charset="0"/>
              <a:cs typeface="Aptos" panose="020B0004020202020204" pitchFamily="34" charset="0"/>
            </a:rPr>
            <a:t>10 August 2026</a:t>
          </a:r>
          <a:endParaRPr lang="en-IN" sz="2400" dirty="0">
            <a:latin typeface="Aptos Display" panose="020B0004020202020204" pitchFamily="34" charset="0"/>
          </a:endParaRPr>
        </a:p>
      </dgm:t>
    </dgm:pt>
    <dgm:pt modelId="{BE90386A-3B2F-4504-99D0-A9B65D42761F}" type="parTrans" cxnId="{880BB21E-9E9F-483F-A933-3999CEA84149}">
      <dgm:prSet/>
      <dgm:spPr/>
      <dgm:t>
        <a:bodyPr/>
        <a:lstStyle/>
        <a:p>
          <a:endParaRPr lang="en-IN" sz="2400">
            <a:latin typeface="+mn-lt"/>
          </a:endParaRPr>
        </a:p>
      </dgm:t>
    </dgm:pt>
    <dgm:pt modelId="{F457F52D-ACE9-4BBE-B919-901500E8E754}" type="sibTrans" cxnId="{880BB21E-9E9F-483F-A933-3999CEA84149}">
      <dgm:prSet/>
      <dgm:spPr/>
      <dgm:t>
        <a:bodyPr/>
        <a:lstStyle/>
        <a:p>
          <a:endParaRPr lang="en-IN" sz="2400">
            <a:latin typeface="+mn-lt"/>
          </a:endParaRPr>
        </a:p>
      </dgm:t>
    </dgm:pt>
    <dgm:pt modelId="{8BB0B93B-9543-474B-9A15-B1582303AD18}">
      <dgm:prSet phldrT="Add an event" custT="1"/>
      <dgm:spPr/>
      <dgm:t>
        <a:bodyPr/>
        <a:lstStyle/>
        <a:p>
          <a:pPr>
            <a:defRPr b="1"/>
          </a:pPr>
          <a:r>
            <a:rPr lang="en-US" sz="2400" dirty="0">
              <a:effectLst/>
              <a:latin typeface="Aptos Display" panose="020B0004020202020204" pitchFamily="34" charset="0"/>
              <a:ea typeface="Aptos" panose="020B0004020202020204" pitchFamily="34" charset="0"/>
              <a:cs typeface="Aptos" panose="020B0004020202020204" pitchFamily="34" charset="0"/>
            </a:rPr>
            <a:t>Last Date &amp; Time for receiving Proposals</a:t>
          </a:r>
        </a:p>
        <a:p>
          <a:pPr>
            <a:defRPr b="1"/>
          </a:pPr>
          <a:r>
            <a:rPr lang="en-US" sz="2400" dirty="0">
              <a:effectLst/>
              <a:latin typeface="Aptos Display" panose="020B0004020202020204" pitchFamily="34" charset="0"/>
              <a:ea typeface="Aptos" panose="020B0004020202020204" pitchFamily="34" charset="0"/>
              <a:cs typeface="Aptos" panose="020B0004020202020204" pitchFamily="34" charset="0"/>
            </a:rPr>
            <a:t>31 August 2026 </a:t>
          </a:r>
          <a:r>
            <a:rPr lang="en-US" sz="2400" dirty="0" err="1">
              <a:effectLst/>
              <a:latin typeface="Aptos Display" panose="020B0004020202020204" pitchFamily="34" charset="0"/>
              <a:ea typeface="Aptos" panose="020B0004020202020204" pitchFamily="34" charset="0"/>
              <a:cs typeface="Aptos" panose="020B0004020202020204" pitchFamily="34" charset="0"/>
            </a:rPr>
            <a:t>upto</a:t>
          </a:r>
          <a:r>
            <a:rPr lang="en-US" sz="2400" dirty="0">
              <a:effectLst/>
              <a:latin typeface="Aptos Display" panose="020B0004020202020204" pitchFamily="34" charset="0"/>
              <a:ea typeface="Aptos" panose="020B0004020202020204" pitchFamily="34" charset="0"/>
              <a:cs typeface="Aptos" panose="020B0004020202020204" pitchFamily="34" charset="0"/>
            </a:rPr>
            <a:t> 1800 hours</a:t>
          </a:r>
          <a:endParaRPr lang="en-IN" sz="2400" dirty="0">
            <a:latin typeface="Aptos Display" panose="020B0004020202020204" pitchFamily="34" charset="0"/>
          </a:endParaRPr>
        </a:p>
      </dgm:t>
    </dgm:pt>
    <dgm:pt modelId="{135C9D83-34B7-4E45-9542-7BFA678D14EF}" type="parTrans" cxnId="{22C30D28-B2F3-498B-95AE-235F2111526B}">
      <dgm:prSet/>
      <dgm:spPr/>
      <dgm:t>
        <a:bodyPr/>
        <a:lstStyle/>
        <a:p>
          <a:endParaRPr lang="en-IN" sz="2400">
            <a:latin typeface="+mn-lt"/>
          </a:endParaRPr>
        </a:p>
      </dgm:t>
    </dgm:pt>
    <dgm:pt modelId="{02A53396-6684-4D89-87A1-A7AD9A279C27}" type="sibTrans" cxnId="{22C30D28-B2F3-498B-95AE-235F2111526B}">
      <dgm:prSet/>
      <dgm:spPr/>
      <dgm:t>
        <a:bodyPr/>
        <a:lstStyle/>
        <a:p>
          <a:endParaRPr lang="en-IN" sz="2400">
            <a:latin typeface="+mn-lt"/>
          </a:endParaRPr>
        </a:p>
      </dgm:t>
    </dgm:pt>
    <dgm:pt modelId="{0F5083D8-5BA7-45E1-9AC7-6B26E818132B}">
      <dgm:prSet phldrT="Add an event" custT="1"/>
      <dgm:spPr/>
      <dgm:t>
        <a:bodyPr/>
        <a:lstStyle/>
        <a:p>
          <a:pPr>
            <a:defRPr b="1"/>
          </a:pPr>
          <a:r>
            <a:rPr lang="en-US" sz="2400" dirty="0">
              <a:effectLst/>
              <a:latin typeface="Aptos Display" panose="020B0004020202020204" pitchFamily="34" charset="0"/>
              <a:ea typeface="Aptos" panose="020B0004020202020204" pitchFamily="34" charset="0"/>
              <a:cs typeface="Aptos" panose="020B0004020202020204" pitchFamily="34" charset="0"/>
            </a:rPr>
            <a:t>Regional Orientation Meetings</a:t>
          </a:r>
        </a:p>
        <a:p>
          <a:pPr>
            <a:defRPr b="1"/>
          </a:pPr>
          <a:r>
            <a:rPr lang="en-US" sz="2400" dirty="0">
              <a:effectLst/>
              <a:latin typeface="Aptos Display" panose="020B0004020202020204" pitchFamily="34" charset="0"/>
              <a:ea typeface="Aptos" panose="020B0004020202020204" pitchFamily="34" charset="0"/>
              <a:cs typeface="Aptos" panose="020B0004020202020204" pitchFamily="34" charset="0"/>
            </a:rPr>
            <a:t>8 – 18 August 2026 (Dates to be finalized)</a:t>
          </a:r>
          <a:endParaRPr lang="en-IN" sz="2400" dirty="0">
            <a:latin typeface="Aptos Display" panose="020B0004020202020204" pitchFamily="34" charset="0"/>
          </a:endParaRPr>
        </a:p>
      </dgm:t>
    </dgm:pt>
    <dgm:pt modelId="{16AAECF4-A177-48A7-85F2-0F97B16D6A01}" type="parTrans" cxnId="{54369ED9-1077-4F99-9A14-4BAA2A06469A}">
      <dgm:prSet/>
      <dgm:spPr/>
      <dgm:t>
        <a:bodyPr/>
        <a:lstStyle/>
        <a:p>
          <a:endParaRPr lang="en-IN" sz="2400">
            <a:latin typeface="+mn-lt"/>
          </a:endParaRPr>
        </a:p>
      </dgm:t>
    </dgm:pt>
    <dgm:pt modelId="{4F8406CC-B96D-4E61-9A38-FDF1A42C9A47}" type="sibTrans" cxnId="{54369ED9-1077-4F99-9A14-4BAA2A06469A}">
      <dgm:prSet/>
      <dgm:spPr/>
      <dgm:t>
        <a:bodyPr/>
        <a:lstStyle/>
        <a:p>
          <a:endParaRPr lang="en-IN" sz="2400">
            <a:latin typeface="+mn-lt"/>
          </a:endParaRPr>
        </a:p>
      </dgm:t>
    </dgm:pt>
    <dgm:pt modelId="{6692E124-0126-4354-819A-E06C76397315}">
      <dgm:prSet phldrT="Add an event" phldr="0" custT="1"/>
      <dgm:spPr/>
      <dgm:t>
        <a:bodyPr/>
        <a:lstStyle/>
        <a:p>
          <a:pPr>
            <a:defRPr b="1"/>
          </a:pPr>
          <a:r>
            <a:rPr lang="en-US" sz="2400" b="1" dirty="0">
              <a:latin typeface="Aptos Display" panose="020B0004020202020204" pitchFamily="34" charset="0"/>
            </a:rPr>
            <a:t>Proposal evaluation including reviews by RAC, TAG and NSC</a:t>
          </a:r>
        </a:p>
        <a:p>
          <a:pPr>
            <a:defRPr b="1"/>
          </a:pPr>
          <a:endParaRPr lang="en-IN" sz="2400" b="1" dirty="0">
            <a:latin typeface="Aptos Display" panose="020B0004020202020204" pitchFamily="34" charset="0"/>
          </a:endParaRPr>
        </a:p>
      </dgm:t>
    </dgm:pt>
    <dgm:pt modelId="{F865CF25-279F-4403-BC11-9F08DF1C8327}" type="parTrans" cxnId="{D4C4E700-DBF7-4D1E-B6BB-D7E49503284B}">
      <dgm:prSet/>
      <dgm:spPr/>
      <dgm:t>
        <a:bodyPr/>
        <a:lstStyle/>
        <a:p>
          <a:endParaRPr lang="en-IN" sz="2400"/>
        </a:p>
      </dgm:t>
    </dgm:pt>
    <dgm:pt modelId="{E481041C-E7CD-42BA-A234-7D567B8AE1CF}" type="sibTrans" cxnId="{D4C4E700-DBF7-4D1E-B6BB-D7E49503284B}">
      <dgm:prSet/>
      <dgm:spPr/>
      <dgm:t>
        <a:bodyPr/>
        <a:lstStyle/>
        <a:p>
          <a:endParaRPr lang="en-IN" sz="2400"/>
        </a:p>
      </dgm:t>
    </dgm:pt>
    <dgm:pt modelId="{E455FBF7-051C-4FDA-B0B0-F586352C36FA}">
      <dgm:prSet phldrT="Write a description of the significance of this event" phldr="0" custT="1"/>
      <dgm:spPr/>
      <dgm:t>
        <a:bodyPr/>
        <a:lstStyle/>
        <a:p>
          <a:r>
            <a:rPr lang="en-US" sz="2400" b="1" dirty="0"/>
            <a:t>15 Sept- 14 October</a:t>
          </a:r>
          <a:endParaRPr lang="en-IN" sz="2400" b="1" dirty="0"/>
        </a:p>
      </dgm:t>
    </dgm:pt>
    <dgm:pt modelId="{EA8AE3D9-8830-499D-8D53-0002351C9BBE}" type="parTrans" cxnId="{7843A9E9-F572-42C1-A15C-E84F5AAFD6C6}">
      <dgm:prSet/>
      <dgm:spPr/>
      <dgm:t>
        <a:bodyPr/>
        <a:lstStyle/>
        <a:p>
          <a:endParaRPr lang="en-IN" sz="2400"/>
        </a:p>
      </dgm:t>
    </dgm:pt>
    <dgm:pt modelId="{232CC4A5-F207-4251-9F99-36D51F73AEA8}" type="sibTrans" cxnId="{7843A9E9-F572-42C1-A15C-E84F5AAFD6C6}">
      <dgm:prSet/>
      <dgm:spPr/>
      <dgm:t>
        <a:bodyPr/>
        <a:lstStyle/>
        <a:p>
          <a:endParaRPr lang="en-IN" sz="2400"/>
        </a:p>
      </dgm:t>
    </dgm:pt>
    <dgm:pt modelId="{4C3A22BF-DC81-4922-A6DE-A406BE9A92CF}">
      <dgm:prSet phldrT="Add an event" phldr="0" custT="1"/>
      <dgm:spPr/>
      <dgm:t>
        <a:bodyPr/>
        <a:lstStyle/>
        <a:p>
          <a:pPr>
            <a:defRPr b="1"/>
          </a:pPr>
          <a:r>
            <a:rPr lang="en-US" sz="2400" dirty="0">
              <a:latin typeface="Aptos Display" panose="020B0004020202020204" pitchFamily="34" charset="0"/>
            </a:rPr>
            <a:t>Launch of the 2</a:t>
          </a:r>
          <a:r>
            <a:rPr lang="en-US" sz="2400" baseline="30000" dirty="0">
              <a:latin typeface="Aptos Display" panose="020B0004020202020204" pitchFamily="34" charset="0"/>
            </a:rPr>
            <a:t>nd</a:t>
          </a:r>
          <a:r>
            <a:rPr lang="en-US" sz="2400" dirty="0">
              <a:latin typeface="Aptos Display" panose="020B0004020202020204" pitchFamily="34" charset="0"/>
            </a:rPr>
            <a:t> round of Call for Proposals</a:t>
          </a:r>
        </a:p>
        <a:p>
          <a:pPr>
            <a:defRPr b="1"/>
          </a:pPr>
          <a:endParaRPr lang="en-US" sz="2400" dirty="0">
            <a:latin typeface="Aptos Display" panose="020B0004020202020204" pitchFamily="34" charset="0"/>
          </a:endParaRPr>
        </a:p>
      </dgm:t>
    </dgm:pt>
    <dgm:pt modelId="{8817FD2D-8C06-40FB-A9E4-5A7905CF03C4}" type="parTrans" cxnId="{7A56CCA2-CCE1-470C-88D8-FD381702F12D}">
      <dgm:prSet/>
      <dgm:spPr/>
      <dgm:t>
        <a:bodyPr/>
        <a:lstStyle/>
        <a:p>
          <a:endParaRPr lang="en-IN" sz="2400"/>
        </a:p>
      </dgm:t>
    </dgm:pt>
    <dgm:pt modelId="{7DFE7DA2-AD28-43E3-A530-5BE8312B2143}" type="sibTrans" cxnId="{7A56CCA2-CCE1-470C-88D8-FD381702F12D}">
      <dgm:prSet/>
      <dgm:spPr/>
      <dgm:t>
        <a:bodyPr/>
        <a:lstStyle/>
        <a:p>
          <a:endParaRPr lang="en-IN" sz="2400"/>
        </a:p>
      </dgm:t>
    </dgm:pt>
    <dgm:pt modelId="{DADEEE4D-BBEC-462C-A1BB-00EA32F40CE3}">
      <dgm:prSet phldrT="Write a description of the significance of this event" phldr="0" custT="1"/>
      <dgm:spPr/>
      <dgm:t>
        <a:bodyPr/>
        <a:lstStyle/>
        <a:p>
          <a:r>
            <a:rPr lang="en-US" sz="2400" b="1" dirty="0"/>
            <a:t>1 Nov- 20 Nov</a:t>
          </a:r>
          <a:endParaRPr lang="en-IN" sz="2400" b="1" dirty="0"/>
        </a:p>
      </dgm:t>
    </dgm:pt>
    <dgm:pt modelId="{5131731B-3F20-444A-95AD-9FB4409FA090}" type="parTrans" cxnId="{C8C7A7FB-AB31-4AEE-8EEB-65ED8BC6D521}">
      <dgm:prSet/>
      <dgm:spPr/>
      <dgm:t>
        <a:bodyPr/>
        <a:lstStyle/>
        <a:p>
          <a:endParaRPr lang="en-IN" sz="2400"/>
        </a:p>
      </dgm:t>
    </dgm:pt>
    <dgm:pt modelId="{0FAB83FC-74FD-487D-BB03-2156487518B9}" type="sibTrans" cxnId="{C8C7A7FB-AB31-4AEE-8EEB-65ED8BC6D521}">
      <dgm:prSet/>
      <dgm:spPr/>
      <dgm:t>
        <a:bodyPr/>
        <a:lstStyle/>
        <a:p>
          <a:endParaRPr lang="en-IN" sz="2400"/>
        </a:p>
      </dgm:t>
    </dgm:pt>
    <dgm:pt modelId="{969A0BB1-61FF-4EBA-AF0B-E380C73C9D65}">
      <dgm:prSet phldrT="Add an event" phldr="0" custT="1"/>
      <dgm:spPr/>
      <dgm:t>
        <a:bodyPr/>
        <a:lstStyle/>
        <a:p>
          <a:pPr>
            <a:defRPr b="1"/>
          </a:pPr>
          <a:r>
            <a:rPr lang="en-US" sz="2400" dirty="0">
              <a:latin typeface="Aptos Display" panose="020B0004020202020204" pitchFamily="34" charset="0"/>
            </a:rPr>
            <a:t>Proposal evaluation including reviews by RAC, TAG and NSC</a:t>
          </a:r>
        </a:p>
        <a:p>
          <a:pPr>
            <a:defRPr b="1"/>
          </a:pPr>
          <a:endParaRPr lang="en-IN" sz="2400" dirty="0">
            <a:latin typeface="Aptos Display" panose="020B0004020202020204" pitchFamily="34" charset="0"/>
          </a:endParaRPr>
        </a:p>
      </dgm:t>
    </dgm:pt>
    <dgm:pt modelId="{A80E94FB-0DA5-4A71-9E70-E53C430DF904}" type="parTrans" cxnId="{87492391-BBCA-4567-BA1F-E1CA45CCA033}">
      <dgm:prSet/>
      <dgm:spPr/>
      <dgm:t>
        <a:bodyPr/>
        <a:lstStyle/>
        <a:p>
          <a:endParaRPr lang="en-IN" sz="2400"/>
        </a:p>
      </dgm:t>
    </dgm:pt>
    <dgm:pt modelId="{EAD45D42-8544-48C7-8EB7-01CC863F4AA0}" type="sibTrans" cxnId="{87492391-BBCA-4567-BA1F-E1CA45CCA033}">
      <dgm:prSet/>
      <dgm:spPr/>
      <dgm:t>
        <a:bodyPr/>
        <a:lstStyle/>
        <a:p>
          <a:endParaRPr lang="en-IN" sz="2400"/>
        </a:p>
      </dgm:t>
    </dgm:pt>
    <dgm:pt modelId="{C92B29E2-7AE7-4D85-97C6-61264FE63618}">
      <dgm:prSet phldrT="Write a description of the significance of this event" phldr="0" custT="1"/>
      <dgm:spPr/>
      <dgm:t>
        <a:bodyPr/>
        <a:lstStyle/>
        <a:p>
          <a:r>
            <a:rPr lang="en-US" sz="2400" b="1" dirty="0"/>
            <a:t>20 Nov- 19 Dec</a:t>
          </a:r>
          <a:endParaRPr lang="en-IN" sz="2400" b="1" dirty="0"/>
        </a:p>
      </dgm:t>
    </dgm:pt>
    <dgm:pt modelId="{E3AFF224-A20B-4E4F-B194-9F3A0EF75B7F}" type="parTrans" cxnId="{C7A501E5-C3DD-4F6F-BB39-EDD81463AAC7}">
      <dgm:prSet/>
      <dgm:spPr/>
      <dgm:t>
        <a:bodyPr/>
        <a:lstStyle/>
        <a:p>
          <a:endParaRPr lang="en-IN" sz="2400"/>
        </a:p>
      </dgm:t>
    </dgm:pt>
    <dgm:pt modelId="{9F6E25EF-F183-4C09-9ADD-2A9CF43709E4}" type="sibTrans" cxnId="{C7A501E5-C3DD-4F6F-BB39-EDD81463AAC7}">
      <dgm:prSet/>
      <dgm:spPr/>
      <dgm:t>
        <a:bodyPr/>
        <a:lstStyle/>
        <a:p>
          <a:endParaRPr lang="en-IN" sz="2400"/>
        </a:p>
      </dgm:t>
    </dgm:pt>
    <dgm:pt modelId="{6E7A807D-1CE2-4F55-BF48-BF64256218C2}" type="pres">
      <dgm:prSet presAssocID="{A22C297D-CF43-48DD-9A1D-261A6CC096A2}" presName="root" presStyleCnt="0">
        <dgm:presLayoutVars>
          <dgm:dir/>
          <dgm:animLvl val="lvl"/>
        </dgm:presLayoutVars>
      </dgm:prSet>
      <dgm:spPr/>
    </dgm:pt>
    <dgm:pt modelId="{A3E07C32-C03B-4CF3-A119-3C265282F7E6}" type="pres">
      <dgm:prSet presAssocID="{A22C297D-CF43-48DD-9A1D-261A6CC096A2}" presName="divider" presStyleCnt="0"/>
      <dgm:spPr/>
    </dgm:pt>
    <dgm:pt modelId="{F38B3D0B-22B5-48B6-9AD3-3BB1367B158A}" type="pres">
      <dgm:prSet presAssocID="{A22C297D-CF43-48DD-9A1D-261A6CC096A2}" presName="rectBar" presStyleLbl="dkBgShp" presStyleIdx="0" presStyleCnt="10"/>
      <dgm:spPr>
        <a:gradFill rotWithShape="0">
          <a:gsLst>
            <a:gs pos="0">
              <a:schemeClr val="accent3">
                <a:tint val="76000"/>
              </a:schemeClr>
            </a:gs>
            <a:gs pos="100000">
              <a:schemeClr val="accent3">
                <a:tint val="76000"/>
              </a:schemeClr>
            </a:gs>
          </a:gsLst>
          <a:lin ang="0" scaled="0"/>
        </a:gradFill>
        <a:ln>
          <a:noFill/>
        </a:ln>
        <a:effectLst/>
      </dgm:spPr>
    </dgm:pt>
    <dgm:pt modelId="{EEF8A44B-9EBA-4F98-BA31-FB797A1347C5}" type="pres">
      <dgm:prSet presAssocID="{A22C297D-CF43-48DD-9A1D-261A6CC096A2}" presName="chevronArrow" presStyleLbl="dkBgShp" presStyleIdx="1" presStyleCnt="10"/>
      <dgm:spPr>
        <a:gradFill rotWithShape="0">
          <a:gsLst>
            <a:gs pos="0">
              <a:schemeClr val="accent3">
                <a:tint val="76000"/>
              </a:schemeClr>
            </a:gs>
            <a:gs pos="100000">
              <a:schemeClr val="accent3">
                <a:tint val="76000"/>
              </a:schemeClr>
            </a:gs>
          </a:gsLst>
          <a:lin ang="0" scaled="0"/>
        </a:gradFill>
        <a:ln>
          <a:noFill/>
        </a:ln>
        <a:effectLst/>
      </dgm:spPr>
    </dgm:pt>
    <dgm:pt modelId="{899FD8E2-8415-42CC-A070-56DDC9A860FE}" type="pres">
      <dgm:prSet presAssocID="{A22C297D-CF43-48DD-9A1D-261A6CC096A2}" presName="nodes" presStyleCnt="0">
        <dgm:presLayoutVars>
          <dgm:chMax/>
          <dgm:chPref/>
          <dgm:animLvl val="lvl"/>
        </dgm:presLayoutVars>
      </dgm:prSet>
      <dgm:spPr/>
    </dgm:pt>
    <dgm:pt modelId="{A4867FCF-C4B7-4C79-8EB9-E72CBD8608AB}" type="pres">
      <dgm:prSet presAssocID="{5DA9E2BC-E167-448E-80AB-F42B152DD24F}" presName="composite" presStyleCnt="0"/>
      <dgm:spPr/>
    </dgm:pt>
    <dgm:pt modelId="{FBE7FADD-82F9-4FB9-BBAB-6D427D4F74AA}" type="pres">
      <dgm:prSet presAssocID="{5DA9E2BC-E167-448E-80AB-F42B152DD24F}" presName="DropPinPlaceHolder" presStyleCnt="0"/>
      <dgm:spPr/>
    </dgm:pt>
    <dgm:pt modelId="{E1CE99BE-4B62-465A-A5E1-5506B3B5EB03}" type="pres">
      <dgm:prSet presAssocID="{5DA9E2BC-E167-448E-80AB-F42B152DD24F}" presName="DropPin" presStyleLbl="alignNode1" presStyleIdx="0" presStyleCnt="8"/>
      <dgm:spPr/>
    </dgm:pt>
    <dgm:pt modelId="{350911D6-7279-4277-AF83-F7CEB465E9B5}" type="pres">
      <dgm:prSet presAssocID="{5DA9E2BC-E167-448E-80AB-F42B152DD24F}" presName="Ellipse" presStyleLbl="fgAcc1" presStyleIdx="0" presStyleCnt="8"/>
      <dgm:spPr/>
    </dgm:pt>
    <dgm:pt modelId="{97815187-D8E0-4156-9F0D-9A8A13749F57}" type="pres">
      <dgm:prSet presAssocID="{5DA9E2BC-E167-448E-80AB-F42B152DD24F}" presName="L2TextContainer" presStyleLbl="revTx" presStyleIdx="0" presStyleCnt="16">
        <dgm:presLayoutVars>
          <dgm:bulletEnabled val="1"/>
        </dgm:presLayoutVars>
      </dgm:prSet>
      <dgm:spPr/>
    </dgm:pt>
    <dgm:pt modelId="{85A34AFF-CF4B-4D2B-8389-BE9F6BCC6B99}" type="pres">
      <dgm:prSet presAssocID="{5DA9E2BC-E167-448E-80AB-F42B152DD24F}" presName="L1TextContainer" presStyleLbl="revTx" presStyleIdx="1" presStyleCnt="16" custLinFactNeighborX="-6229" custLinFactNeighborY="3127">
        <dgm:presLayoutVars>
          <dgm:chMax val="1"/>
          <dgm:chPref val="1"/>
          <dgm:bulletEnabled val="1"/>
        </dgm:presLayoutVars>
      </dgm:prSet>
      <dgm:spPr/>
    </dgm:pt>
    <dgm:pt modelId="{C41F7AFF-65D5-45E7-9F6F-FAB1AC56C4A2}" type="pres">
      <dgm:prSet presAssocID="{5DA9E2BC-E167-448E-80AB-F42B152DD24F}" presName="ConnectLine" presStyleLbl="dkBgShp" presStyleIdx="2" presStyleCnt="10"/>
      <dgm:spPr/>
    </dgm:pt>
    <dgm:pt modelId="{13884FDA-895A-483E-BB77-E2EE47D1B828}" type="pres">
      <dgm:prSet presAssocID="{5DA9E2BC-E167-448E-80AB-F42B152DD24F}" presName="ConnectorPoint" presStyleCnt="0"/>
      <dgm:spPr/>
    </dgm:pt>
    <dgm:pt modelId="{1338BDC4-A549-4FEC-A5A7-D8EA3AF6D69C}" type="pres">
      <dgm:prSet presAssocID="{5DA9E2BC-E167-448E-80AB-F42B152DD24F}" presName="Bullet" presStyleLbl="lnNode1" presStyleIdx="0" presStyleCnt="8"/>
      <dgm:spPr/>
    </dgm:pt>
    <dgm:pt modelId="{846E5714-1F2B-4735-9B90-8799AACDF57D}" type="pres">
      <dgm:prSet presAssocID="{5DA9E2BC-E167-448E-80AB-F42B152DD24F}" presName="EmptyPlaceHolder" presStyleCnt="0"/>
      <dgm:spPr/>
    </dgm:pt>
    <dgm:pt modelId="{2F13B512-19C9-45CC-B60F-3E2801889550}" type="pres">
      <dgm:prSet presAssocID="{A8E384A2-AF5A-4701-9C79-788C5061929A}" presName="spaceBetweenRectangles" presStyleCnt="0"/>
      <dgm:spPr/>
    </dgm:pt>
    <dgm:pt modelId="{B9A0C357-3020-41DF-9A00-285265055535}" type="pres">
      <dgm:prSet presAssocID="{80465049-D0D7-4059-9AD0-3DD3E68631E1}" presName="composite" presStyleCnt="0"/>
      <dgm:spPr/>
    </dgm:pt>
    <dgm:pt modelId="{EE6D10C3-E57F-4822-AE46-6640BBAF3077}" type="pres">
      <dgm:prSet presAssocID="{80465049-D0D7-4059-9AD0-3DD3E68631E1}" presName="DropPinPlaceHolder" presStyleCnt="0"/>
      <dgm:spPr/>
    </dgm:pt>
    <dgm:pt modelId="{6276994D-5047-47BA-B70E-03615C431E0F}" type="pres">
      <dgm:prSet presAssocID="{80465049-D0D7-4059-9AD0-3DD3E68631E1}" presName="DropPin" presStyleLbl="alignNode1" presStyleIdx="1" presStyleCnt="8"/>
      <dgm:spPr/>
    </dgm:pt>
    <dgm:pt modelId="{735FAA44-8671-47DA-B257-E1828E7B3375}" type="pres">
      <dgm:prSet presAssocID="{80465049-D0D7-4059-9AD0-3DD3E68631E1}" presName="Ellipse" presStyleLbl="fgAcc1" presStyleIdx="1" presStyleCnt="8"/>
      <dgm:spPr/>
    </dgm:pt>
    <dgm:pt modelId="{07A582AC-7484-4057-86C1-B8A4F9443305}" type="pres">
      <dgm:prSet presAssocID="{80465049-D0D7-4059-9AD0-3DD3E68631E1}" presName="L2TextContainer" presStyleLbl="revTx" presStyleIdx="2" presStyleCnt="16">
        <dgm:presLayoutVars>
          <dgm:bulletEnabled val="1"/>
        </dgm:presLayoutVars>
      </dgm:prSet>
      <dgm:spPr/>
    </dgm:pt>
    <dgm:pt modelId="{8256572C-2D24-424F-AA5D-4E7282D3A76D}" type="pres">
      <dgm:prSet presAssocID="{80465049-D0D7-4059-9AD0-3DD3E68631E1}" presName="L1TextContainer" presStyleLbl="revTx" presStyleIdx="3" presStyleCnt="16" custLinFactNeighborX="-7589" custLinFactNeighborY="48840">
        <dgm:presLayoutVars>
          <dgm:chMax val="1"/>
          <dgm:chPref val="1"/>
          <dgm:bulletEnabled val="1"/>
        </dgm:presLayoutVars>
      </dgm:prSet>
      <dgm:spPr/>
    </dgm:pt>
    <dgm:pt modelId="{E0196701-B148-4F1E-8796-304BD80BE021}" type="pres">
      <dgm:prSet presAssocID="{80465049-D0D7-4059-9AD0-3DD3E68631E1}" presName="ConnectLine" presStyleLbl="dkBgShp" presStyleIdx="3" presStyleCnt="10"/>
      <dgm:spPr/>
    </dgm:pt>
    <dgm:pt modelId="{70BA6405-8D84-4DF6-AEE5-6CE5AD525B00}" type="pres">
      <dgm:prSet presAssocID="{80465049-D0D7-4059-9AD0-3DD3E68631E1}" presName="ConnectorPoint" presStyleCnt="0"/>
      <dgm:spPr/>
    </dgm:pt>
    <dgm:pt modelId="{89B8ECC1-E5EF-45DE-B8B7-86FCCDDED9B9}" type="pres">
      <dgm:prSet presAssocID="{80465049-D0D7-4059-9AD0-3DD3E68631E1}" presName="Bullet" presStyleLbl="lnNode1" presStyleIdx="1" presStyleCnt="8"/>
      <dgm:spPr/>
    </dgm:pt>
    <dgm:pt modelId="{0C490C95-A1FB-4846-A4A6-43F5EC8D9ADD}" type="pres">
      <dgm:prSet presAssocID="{80465049-D0D7-4059-9AD0-3DD3E68631E1}" presName="EmptyPlaceHolder" presStyleCnt="0"/>
      <dgm:spPr/>
    </dgm:pt>
    <dgm:pt modelId="{A0D73D7C-786C-4045-9394-50BD54220702}" type="pres">
      <dgm:prSet presAssocID="{DE3B086F-2588-4428-807E-84123079EED5}" presName="spaceBetweenRectangles" presStyleCnt="0"/>
      <dgm:spPr/>
    </dgm:pt>
    <dgm:pt modelId="{D537A3C6-D34E-44CD-815D-28CDD1DD8B2C}" type="pres">
      <dgm:prSet presAssocID="{CB03AB56-3503-4293-8DEC-3F264ECC7FA9}" presName="composite" presStyleCnt="0"/>
      <dgm:spPr/>
    </dgm:pt>
    <dgm:pt modelId="{0E0ADAF6-2223-4D9C-B496-1D3F74D0448B}" type="pres">
      <dgm:prSet presAssocID="{CB03AB56-3503-4293-8DEC-3F264ECC7FA9}" presName="DropPinPlaceHolder" presStyleCnt="0"/>
      <dgm:spPr/>
    </dgm:pt>
    <dgm:pt modelId="{7AC0E984-BA33-43A3-94D0-590699B4393B}" type="pres">
      <dgm:prSet presAssocID="{CB03AB56-3503-4293-8DEC-3F264ECC7FA9}" presName="DropPin" presStyleLbl="alignNode1" presStyleIdx="2" presStyleCnt="8"/>
      <dgm:spPr/>
    </dgm:pt>
    <dgm:pt modelId="{7A6160D7-CAE1-4A48-9450-8FE44A5B9F8D}" type="pres">
      <dgm:prSet presAssocID="{CB03AB56-3503-4293-8DEC-3F264ECC7FA9}" presName="Ellipse" presStyleLbl="fgAcc1" presStyleIdx="2" presStyleCnt="8"/>
      <dgm:spPr/>
    </dgm:pt>
    <dgm:pt modelId="{9364764B-1EA0-4A7F-9649-4273F00C9978}" type="pres">
      <dgm:prSet presAssocID="{CB03AB56-3503-4293-8DEC-3F264ECC7FA9}" presName="L2TextContainer" presStyleLbl="revTx" presStyleIdx="4" presStyleCnt="16">
        <dgm:presLayoutVars>
          <dgm:bulletEnabled val="1"/>
        </dgm:presLayoutVars>
      </dgm:prSet>
      <dgm:spPr/>
    </dgm:pt>
    <dgm:pt modelId="{839626A7-B8AE-4624-B9A9-FF4EB89C5618}" type="pres">
      <dgm:prSet presAssocID="{CB03AB56-3503-4293-8DEC-3F264ECC7FA9}" presName="L1TextContainer" presStyleLbl="revTx" presStyleIdx="5" presStyleCnt="16" custLinFactNeighborX="-6324" custLinFactNeighborY="40247">
        <dgm:presLayoutVars>
          <dgm:chMax val="1"/>
          <dgm:chPref val="1"/>
          <dgm:bulletEnabled val="1"/>
        </dgm:presLayoutVars>
      </dgm:prSet>
      <dgm:spPr/>
    </dgm:pt>
    <dgm:pt modelId="{FBA48BDF-2784-4F38-94F1-E1F6C9EDA1A6}" type="pres">
      <dgm:prSet presAssocID="{CB03AB56-3503-4293-8DEC-3F264ECC7FA9}" presName="ConnectLine" presStyleLbl="dkBgShp" presStyleIdx="4" presStyleCnt="10"/>
      <dgm:spPr/>
    </dgm:pt>
    <dgm:pt modelId="{145237D9-93C8-4FE7-9960-9E10F9BE158D}" type="pres">
      <dgm:prSet presAssocID="{CB03AB56-3503-4293-8DEC-3F264ECC7FA9}" presName="ConnectorPoint" presStyleCnt="0"/>
      <dgm:spPr/>
    </dgm:pt>
    <dgm:pt modelId="{BD75F883-A58D-493D-9B2A-8F7D839CA136}" type="pres">
      <dgm:prSet presAssocID="{CB03AB56-3503-4293-8DEC-3F264ECC7FA9}" presName="Bullet" presStyleLbl="lnNode1" presStyleIdx="2" presStyleCnt="8"/>
      <dgm:spPr/>
    </dgm:pt>
    <dgm:pt modelId="{B7860EBB-AF6D-4DE4-A85B-E1A4EC16BED3}" type="pres">
      <dgm:prSet presAssocID="{CB03AB56-3503-4293-8DEC-3F264ECC7FA9}" presName="EmptyPlaceHolder" presStyleCnt="0"/>
      <dgm:spPr/>
    </dgm:pt>
    <dgm:pt modelId="{5553563E-C7D1-4722-8847-2598FCC7913C}" type="pres">
      <dgm:prSet presAssocID="{F457F52D-ACE9-4BBE-B919-901500E8E754}" presName="spaceBetweenRectangles" presStyleCnt="0"/>
      <dgm:spPr/>
    </dgm:pt>
    <dgm:pt modelId="{912BB9E0-BD61-4813-A0CB-392FB9FFF1BB}" type="pres">
      <dgm:prSet presAssocID="{8BB0B93B-9543-474B-9A15-B1582303AD18}" presName="composite" presStyleCnt="0"/>
      <dgm:spPr/>
    </dgm:pt>
    <dgm:pt modelId="{6BF77AC7-14D7-41BB-A9B8-A28E43965890}" type="pres">
      <dgm:prSet presAssocID="{8BB0B93B-9543-474B-9A15-B1582303AD18}" presName="DropPinPlaceHolder" presStyleCnt="0"/>
      <dgm:spPr/>
    </dgm:pt>
    <dgm:pt modelId="{EB1C01AE-9EA4-435F-BEA8-D436F75BBDB8}" type="pres">
      <dgm:prSet presAssocID="{8BB0B93B-9543-474B-9A15-B1582303AD18}" presName="DropPin" presStyleLbl="alignNode1" presStyleIdx="3" presStyleCnt="8"/>
      <dgm:spPr/>
    </dgm:pt>
    <dgm:pt modelId="{951526B0-8EFC-49B9-AED9-934635D6658F}" type="pres">
      <dgm:prSet presAssocID="{8BB0B93B-9543-474B-9A15-B1582303AD18}" presName="Ellipse" presStyleLbl="fgAcc1" presStyleIdx="3" presStyleCnt="8"/>
      <dgm:spPr/>
    </dgm:pt>
    <dgm:pt modelId="{F571CAB9-EBE0-4C4F-8238-30711BACC6F5}" type="pres">
      <dgm:prSet presAssocID="{8BB0B93B-9543-474B-9A15-B1582303AD18}" presName="L2TextContainer" presStyleLbl="revTx" presStyleIdx="6" presStyleCnt="16">
        <dgm:presLayoutVars>
          <dgm:bulletEnabled val="1"/>
        </dgm:presLayoutVars>
      </dgm:prSet>
      <dgm:spPr/>
    </dgm:pt>
    <dgm:pt modelId="{B3A6E55C-64AF-49EA-8117-9EBEE24A2F1A}" type="pres">
      <dgm:prSet presAssocID="{8BB0B93B-9543-474B-9A15-B1582303AD18}" presName="L1TextContainer" presStyleLbl="revTx" presStyleIdx="7" presStyleCnt="16" custLinFactY="-127654" custLinFactNeighborX="60391" custLinFactNeighborY="-200000">
        <dgm:presLayoutVars>
          <dgm:chMax val="1"/>
          <dgm:chPref val="1"/>
          <dgm:bulletEnabled val="1"/>
        </dgm:presLayoutVars>
      </dgm:prSet>
      <dgm:spPr/>
    </dgm:pt>
    <dgm:pt modelId="{479D11B8-01D4-4C32-9450-068E36D77CF7}" type="pres">
      <dgm:prSet presAssocID="{8BB0B93B-9543-474B-9A15-B1582303AD18}" presName="ConnectLine" presStyleLbl="dkBgShp" presStyleIdx="5" presStyleCnt="10"/>
      <dgm:spPr/>
    </dgm:pt>
    <dgm:pt modelId="{B3552ACD-C64D-4A18-81DF-5F7B4E3A4871}" type="pres">
      <dgm:prSet presAssocID="{8BB0B93B-9543-474B-9A15-B1582303AD18}" presName="ConnectorPoint" presStyleCnt="0"/>
      <dgm:spPr/>
    </dgm:pt>
    <dgm:pt modelId="{47B417E2-C889-471E-B72F-0FF4C5A2BADB}" type="pres">
      <dgm:prSet presAssocID="{8BB0B93B-9543-474B-9A15-B1582303AD18}" presName="Bullet" presStyleLbl="lnNode1" presStyleIdx="3" presStyleCnt="8"/>
      <dgm:spPr/>
    </dgm:pt>
    <dgm:pt modelId="{F627897F-FCFE-459A-A901-E50DA71972FA}" type="pres">
      <dgm:prSet presAssocID="{8BB0B93B-9543-474B-9A15-B1582303AD18}" presName="EmptyPlaceHolder" presStyleCnt="0"/>
      <dgm:spPr/>
    </dgm:pt>
    <dgm:pt modelId="{7879C415-8682-409A-97B9-2C8848AF3359}" type="pres">
      <dgm:prSet presAssocID="{02A53396-6684-4D89-87A1-A7AD9A279C27}" presName="spaceBetweenRectangles" presStyleCnt="0"/>
      <dgm:spPr/>
    </dgm:pt>
    <dgm:pt modelId="{12D239B5-D46E-43E7-946B-C19628A69B81}" type="pres">
      <dgm:prSet presAssocID="{0F5083D8-5BA7-45E1-9AC7-6B26E818132B}" presName="composite" presStyleCnt="0"/>
      <dgm:spPr/>
    </dgm:pt>
    <dgm:pt modelId="{364534F7-2034-4766-83E6-95636C37A8D1}" type="pres">
      <dgm:prSet presAssocID="{0F5083D8-5BA7-45E1-9AC7-6B26E818132B}" presName="DropPinPlaceHolder" presStyleCnt="0"/>
      <dgm:spPr/>
    </dgm:pt>
    <dgm:pt modelId="{AFACEA95-FFFA-4BF5-AA21-C49A71CE2460}" type="pres">
      <dgm:prSet presAssocID="{0F5083D8-5BA7-45E1-9AC7-6B26E818132B}" presName="DropPin" presStyleLbl="alignNode1" presStyleIdx="4" presStyleCnt="8"/>
      <dgm:spPr/>
    </dgm:pt>
    <dgm:pt modelId="{AA2A2272-90F9-4484-A9EF-CCB67C190D13}" type="pres">
      <dgm:prSet presAssocID="{0F5083D8-5BA7-45E1-9AC7-6B26E818132B}" presName="Ellipse" presStyleLbl="fgAcc1" presStyleIdx="4" presStyleCnt="8"/>
      <dgm:spPr/>
    </dgm:pt>
    <dgm:pt modelId="{979FB3D3-EFD0-4152-B709-E227C7F26A99}" type="pres">
      <dgm:prSet presAssocID="{0F5083D8-5BA7-45E1-9AC7-6B26E818132B}" presName="L2TextContainer" presStyleLbl="revTx" presStyleIdx="8" presStyleCnt="16">
        <dgm:presLayoutVars>
          <dgm:bulletEnabled val="1"/>
        </dgm:presLayoutVars>
      </dgm:prSet>
      <dgm:spPr/>
    </dgm:pt>
    <dgm:pt modelId="{F12CCEA1-9712-4FE1-89C8-CD054F237454}" type="pres">
      <dgm:prSet presAssocID="{0F5083D8-5BA7-45E1-9AC7-6B26E818132B}" presName="L1TextContainer" presStyleLbl="revTx" presStyleIdx="9" presStyleCnt="16" custLinFactY="200000" custLinFactNeighborX="-71343" custLinFactNeighborY="239289">
        <dgm:presLayoutVars>
          <dgm:chMax val="1"/>
          <dgm:chPref val="1"/>
          <dgm:bulletEnabled val="1"/>
        </dgm:presLayoutVars>
      </dgm:prSet>
      <dgm:spPr/>
    </dgm:pt>
    <dgm:pt modelId="{FAACB272-30E6-4E67-A733-61C0F0276A6A}" type="pres">
      <dgm:prSet presAssocID="{0F5083D8-5BA7-45E1-9AC7-6B26E818132B}" presName="ConnectLine" presStyleLbl="dkBgShp" presStyleIdx="6" presStyleCnt="10"/>
      <dgm:spPr/>
    </dgm:pt>
    <dgm:pt modelId="{5BC54766-7BDC-4114-A240-DA43C680E1A8}" type="pres">
      <dgm:prSet presAssocID="{0F5083D8-5BA7-45E1-9AC7-6B26E818132B}" presName="ConnectorPoint" presStyleCnt="0"/>
      <dgm:spPr/>
    </dgm:pt>
    <dgm:pt modelId="{F9D55C61-11A0-46F7-9726-48B72A16B4CC}" type="pres">
      <dgm:prSet presAssocID="{0F5083D8-5BA7-45E1-9AC7-6B26E818132B}" presName="Bullet" presStyleLbl="lnNode1" presStyleIdx="4" presStyleCnt="8"/>
      <dgm:spPr/>
    </dgm:pt>
    <dgm:pt modelId="{675CAB96-B802-434A-9A71-6033BDD0D6E5}" type="pres">
      <dgm:prSet presAssocID="{0F5083D8-5BA7-45E1-9AC7-6B26E818132B}" presName="EmptyPlaceHolder" presStyleCnt="0"/>
      <dgm:spPr/>
    </dgm:pt>
    <dgm:pt modelId="{76481E58-CFD0-44D4-8B44-05B3ED88F29B}" type="pres">
      <dgm:prSet presAssocID="{4F8406CC-B96D-4E61-9A38-FDF1A42C9A47}" presName="spaceBetweenRectangles" presStyleCnt="0"/>
      <dgm:spPr/>
    </dgm:pt>
    <dgm:pt modelId="{73456489-AB76-4A6B-9F3B-C8138FDEF716}" type="pres">
      <dgm:prSet presAssocID="{6692E124-0126-4354-819A-E06C76397315}" presName="composite" presStyleCnt="0"/>
      <dgm:spPr/>
    </dgm:pt>
    <dgm:pt modelId="{880BAEA3-D8AD-4AFD-9767-7030F734F4E5}" type="pres">
      <dgm:prSet presAssocID="{6692E124-0126-4354-819A-E06C76397315}" presName="DropPinPlaceHolder" presStyleCnt="0"/>
      <dgm:spPr/>
    </dgm:pt>
    <dgm:pt modelId="{EB2E6BD0-729A-4211-A020-D57F24FD2BF8}" type="pres">
      <dgm:prSet presAssocID="{6692E124-0126-4354-819A-E06C76397315}" presName="DropPin" presStyleLbl="alignNode1" presStyleIdx="5" presStyleCnt="8"/>
      <dgm:spPr/>
    </dgm:pt>
    <dgm:pt modelId="{E642F4CF-E49E-4FA9-8037-5B5FA389BF4C}" type="pres">
      <dgm:prSet presAssocID="{6692E124-0126-4354-819A-E06C76397315}" presName="Ellipse" presStyleLbl="fgAcc1" presStyleIdx="5" presStyleCnt="8"/>
      <dgm:spPr/>
    </dgm:pt>
    <dgm:pt modelId="{930BDC81-575E-4D26-8850-E37F372380DE}" type="pres">
      <dgm:prSet presAssocID="{6692E124-0126-4354-819A-E06C76397315}" presName="L2TextContainer" presStyleLbl="revTx" presStyleIdx="10" presStyleCnt="16">
        <dgm:presLayoutVars>
          <dgm:bulletEnabled val="1"/>
        </dgm:presLayoutVars>
      </dgm:prSet>
      <dgm:spPr/>
    </dgm:pt>
    <dgm:pt modelId="{937AEA61-FD13-4276-9431-E53ED0C603B2}" type="pres">
      <dgm:prSet presAssocID="{6692E124-0126-4354-819A-E06C76397315}" presName="L1TextContainer" presStyleLbl="revTx" presStyleIdx="11" presStyleCnt="16" custLinFactNeighborX="-9598" custLinFactNeighborY="40085">
        <dgm:presLayoutVars>
          <dgm:chMax val="1"/>
          <dgm:chPref val="1"/>
          <dgm:bulletEnabled val="1"/>
        </dgm:presLayoutVars>
      </dgm:prSet>
      <dgm:spPr/>
    </dgm:pt>
    <dgm:pt modelId="{EAD18FFD-6336-4685-B5B1-37D8E38AB280}" type="pres">
      <dgm:prSet presAssocID="{6692E124-0126-4354-819A-E06C76397315}" presName="ConnectLine" presStyleLbl="dkBgShp" presStyleIdx="7" presStyleCnt="10"/>
      <dgm:spPr/>
    </dgm:pt>
    <dgm:pt modelId="{137B0D84-EFD3-4F94-98DD-5420C874CEDC}" type="pres">
      <dgm:prSet presAssocID="{6692E124-0126-4354-819A-E06C76397315}" presName="ConnectorPoint" presStyleCnt="0"/>
      <dgm:spPr/>
    </dgm:pt>
    <dgm:pt modelId="{7BC70A41-D67E-4191-B674-9BFC164F4E28}" type="pres">
      <dgm:prSet presAssocID="{6692E124-0126-4354-819A-E06C76397315}" presName="Bullet" presStyleLbl="lnNode1" presStyleIdx="5" presStyleCnt="8"/>
      <dgm:spPr/>
    </dgm:pt>
    <dgm:pt modelId="{47FB4904-885D-47BB-B1F8-B6FDC8714431}" type="pres">
      <dgm:prSet presAssocID="{6692E124-0126-4354-819A-E06C76397315}" presName="EmptyPlaceHolder" presStyleCnt="0"/>
      <dgm:spPr/>
    </dgm:pt>
    <dgm:pt modelId="{686790AD-16BB-4A6D-89ED-464C0DED4187}" type="pres">
      <dgm:prSet presAssocID="{E481041C-E7CD-42BA-A234-7D567B8AE1CF}" presName="spaceBetweenRectangles" presStyleCnt="0"/>
      <dgm:spPr/>
    </dgm:pt>
    <dgm:pt modelId="{57CE21B6-1870-45D8-94EF-9330B3E11F60}" type="pres">
      <dgm:prSet presAssocID="{4C3A22BF-DC81-4922-A6DE-A406BE9A92CF}" presName="composite" presStyleCnt="0"/>
      <dgm:spPr/>
    </dgm:pt>
    <dgm:pt modelId="{5C173580-47D5-4F43-88FE-CFCD4EC02FAC}" type="pres">
      <dgm:prSet presAssocID="{4C3A22BF-DC81-4922-A6DE-A406BE9A92CF}" presName="DropPinPlaceHolder" presStyleCnt="0"/>
      <dgm:spPr/>
    </dgm:pt>
    <dgm:pt modelId="{11084A9B-CBCC-4F95-B71E-2D7C8E7896D6}" type="pres">
      <dgm:prSet presAssocID="{4C3A22BF-DC81-4922-A6DE-A406BE9A92CF}" presName="DropPin" presStyleLbl="alignNode1" presStyleIdx="6" presStyleCnt="8"/>
      <dgm:spPr/>
    </dgm:pt>
    <dgm:pt modelId="{F87926F7-81C7-4244-90EA-3EF24456E4C2}" type="pres">
      <dgm:prSet presAssocID="{4C3A22BF-DC81-4922-A6DE-A406BE9A92CF}" presName="Ellipse" presStyleLbl="fgAcc1" presStyleIdx="6" presStyleCnt="8"/>
      <dgm:spPr/>
    </dgm:pt>
    <dgm:pt modelId="{978FA75A-4298-44F2-A37A-B255C494B008}" type="pres">
      <dgm:prSet presAssocID="{4C3A22BF-DC81-4922-A6DE-A406BE9A92CF}" presName="L2TextContainer" presStyleLbl="revTx" presStyleIdx="12" presStyleCnt="16">
        <dgm:presLayoutVars>
          <dgm:bulletEnabled val="1"/>
        </dgm:presLayoutVars>
      </dgm:prSet>
      <dgm:spPr/>
    </dgm:pt>
    <dgm:pt modelId="{3CEF0483-F196-4AD9-91C4-744E76A807EC}" type="pres">
      <dgm:prSet presAssocID="{4C3A22BF-DC81-4922-A6DE-A406BE9A92CF}" presName="L1TextContainer" presStyleLbl="revTx" presStyleIdx="13" presStyleCnt="16" custLinFactNeighborX="-3133" custLinFactNeighborY="30967">
        <dgm:presLayoutVars>
          <dgm:chMax val="1"/>
          <dgm:chPref val="1"/>
          <dgm:bulletEnabled val="1"/>
        </dgm:presLayoutVars>
      </dgm:prSet>
      <dgm:spPr/>
    </dgm:pt>
    <dgm:pt modelId="{3D8C3A65-A813-4086-BB1C-2990D5E2EC14}" type="pres">
      <dgm:prSet presAssocID="{4C3A22BF-DC81-4922-A6DE-A406BE9A92CF}" presName="ConnectLine" presStyleLbl="dkBgShp" presStyleIdx="8" presStyleCnt="10"/>
      <dgm:spPr/>
    </dgm:pt>
    <dgm:pt modelId="{B680730E-FBF1-47AC-9B2D-166CE7A58F13}" type="pres">
      <dgm:prSet presAssocID="{4C3A22BF-DC81-4922-A6DE-A406BE9A92CF}" presName="ConnectorPoint" presStyleCnt="0"/>
      <dgm:spPr/>
    </dgm:pt>
    <dgm:pt modelId="{B8D88E8E-B774-426F-9CA2-533E6434A8D7}" type="pres">
      <dgm:prSet presAssocID="{4C3A22BF-DC81-4922-A6DE-A406BE9A92CF}" presName="Bullet" presStyleLbl="lnNode1" presStyleIdx="6" presStyleCnt="8"/>
      <dgm:spPr/>
    </dgm:pt>
    <dgm:pt modelId="{F16F39DA-C250-4B24-BF32-30ADE22E407D}" type="pres">
      <dgm:prSet presAssocID="{4C3A22BF-DC81-4922-A6DE-A406BE9A92CF}" presName="EmptyPlaceHolder" presStyleCnt="0"/>
      <dgm:spPr/>
    </dgm:pt>
    <dgm:pt modelId="{2A63127E-2E92-47AB-B239-CB1189E95C82}" type="pres">
      <dgm:prSet presAssocID="{7DFE7DA2-AD28-43E3-A530-5BE8312B2143}" presName="spaceBetweenRectangles" presStyleCnt="0"/>
      <dgm:spPr/>
    </dgm:pt>
    <dgm:pt modelId="{BDDE2EEE-9BBD-40A5-B846-1158027158A3}" type="pres">
      <dgm:prSet presAssocID="{969A0BB1-61FF-4EBA-AF0B-E380C73C9D65}" presName="composite" presStyleCnt="0"/>
      <dgm:spPr/>
    </dgm:pt>
    <dgm:pt modelId="{65501A41-4857-4AD3-8654-DF7905C73129}" type="pres">
      <dgm:prSet presAssocID="{969A0BB1-61FF-4EBA-AF0B-E380C73C9D65}" presName="DropPinPlaceHolder" presStyleCnt="0"/>
      <dgm:spPr/>
    </dgm:pt>
    <dgm:pt modelId="{1524B12D-F0A9-4974-9FC7-DE61BA5BB4EB}" type="pres">
      <dgm:prSet presAssocID="{969A0BB1-61FF-4EBA-AF0B-E380C73C9D65}" presName="DropPin" presStyleLbl="alignNode1" presStyleIdx="7" presStyleCnt="8"/>
      <dgm:spPr/>
    </dgm:pt>
    <dgm:pt modelId="{C8399A3B-5E5B-4FFF-A5DE-56D893FFD312}" type="pres">
      <dgm:prSet presAssocID="{969A0BB1-61FF-4EBA-AF0B-E380C73C9D65}" presName="Ellipse" presStyleLbl="fgAcc1" presStyleIdx="7" presStyleCnt="8"/>
      <dgm:spPr/>
    </dgm:pt>
    <dgm:pt modelId="{A6729B80-B848-43C8-9A8F-0DE13FB9401B}" type="pres">
      <dgm:prSet presAssocID="{969A0BB1-61FF-4EBA-AF0B-E380C73C9D65}" presName="L2TextContainer" presStyleLbl="revTx" presStyleIdx="14" presStyleCnt="16">
        <dgm:presLayoutVars>
          <dgm:bulletEnabled val="1"/>
        </dgm:presLayoutVars>
      </dgm:prSet>
      <dgm:spPr/>
    </dgm:pt>
    <dgm:pt modelId="{841AF6F0-AF9E-447B-BCE8-EF6989A76C42}" type="pres">
      <dgm:prSet presAssocID="{969A0BB1-61FF-4EBA-AF0B-E380C73C9D65}" presName="L1TextContainer" presStyleLbl="revTx" presStyleIdx="15" presStyleCnt="16" custLinFactNeighborX="-7724" custLinFactNeighborY="22573">
        <dgm:presLayoutVars>
          <dgm:chMax val="1"/>
          <dgm:chPref val="1"/>
          <dgm:bulletEnabled val="1"/>
        </dgm:presLayoutVars>
      </dgm:prSet>
      <dgm:spPr/>
    </dgm:pt>
    <dgm:pt modelId="{3EA64486-3774-49DE-ADFD-3A6C3964A8AB}" type="pres">
      <dgm:prSet presAssocID="{969A0BB1-61FF-4EBA-AF0B-E380C73C9D65}" presName="ConnectLine" presStyleLbl="dkBgShp" presStyleIdx="9" presStyleCnt="10"/>
      <dgm:spPr/>
    </dgm:pt>
    <dgm:pt modelId="{87478826-0A99-414D-B07C-68C78E203514}" type="pres">
      <dgm:prSet presAssocID="{969A0BB1-61FF-4EBA-AF0B-E380C73C9D65}" presName="ConnectorPoint" presStyleCnt="0"/>
      <dgm:spPr/>
    </dgm:pt>
    <dgm:pt modelId="{03F33698-D9A3-4A31-8433-586BCFFD5F45}" type="pres">
      <dgm:prSet presAssocID="{969A0BB1-61FF-4EBA-AF0B-E380C73C9D65}" presName="Bullet" presStyleLbl="lnNode1" presStyleIdx="7" presStyleCnt="8"/>
      <dgm:spPr/>
    </dgm:pt>
    <dgm:pt modelId="{F13311F4-AED2-41F5-A1EB-A70B8AFB013E}" type="pres">
      <dgm:prSet presAssocID="{969A0BB1-61FF-4EBA-AF0B-E380C73C9D65}" presName="EmptyPlaceHolder" presStyleCnt="0"/>
      <dgm:spPr/>
    </dgm:pt>
  </dgm:ptLst>
  <dgm:cxnLst>
    <dgm:cxn modelId="{D4C4E700-DBF7-4D1E-B6BB-D7E49503284B}" srcId="{A22C297D-CF43-48DD-9A1D-261A6CC096A2}" destId="{6692E124-0126-4354-819A-E06C76397315}" srcOrd="5" destOrd="0" parTransId="{F865CF25-279F-4403-BC11-9F08DF1C8327}" sibTransId="{E481041C-E7CD-42BA-A234-7D567B8AE1CF}"/>
    <dgm:cxn modelId="{ACB48114-23CD-47F7-9936-221AB2E20B9D}" type="presOf" srcId="{CB03AB56-3503-4293-8DEC-3F264ECC7FA9}" destId="{839626A7-B8AE-4624-B9A9-FF4EB89C5618}" srcOrd="0" destOrd="0" presId="urn:microsoft.com/office/officeart/2024/layout/BulletTimelineInverted"/>
    <dgm:cxn modelId="{6414A417-A9F3-4F0A-9161-DF2F6ED8B875}" srcId="{A22C297D-CF43-48DD-9A1D-261A6CC096A2}" destId="{5DA9E2BC-E167-448E-80AB-F42B152DD24F}" srcOrd="0" destOrd="0" parTransId="{487DFF04-8140-4D17-9DBB-54B7E722AF93}" sibTransId="{A8E384A2-AF5A-4701-9C79-788C5061929A}"/>
    <dgm:cxn modelId="{880BB21E-9E9F-483F-A933-3999CEA84149}" srcId="{A22C297D-CF43-48DD-9A1D-261A6CC096A2}" destId="{CB03AB56-3503-4293-8DEC-3F264ECC7FA9}" srcOrd="2" destOrd="0" parTransId="{BE90386A-3B2F-4504-99D0-A9B65D42761F}" sibTransId="{F457F52D-ACE9-4BBE-B919-901500E8E754}"/>
    <dgm:cxn modelId="{22C30D28-B2F3-498B-95AE-235F2111526B}" srcId="{A22C297D-CF43-48DD-9A1D-261A6CC096A2}" destId="{8BB0B93B-9543-474B-9A15-B1582303AD18}" srcOrd="3" destOrd="0" parTransId="{135C9D83-34B7-4E45-9542-7BFA678D14EF}" sibTransId="{02A53396-6684-4D89-87A1-A7AD9A279C27}"/>
    <dgm:cxn modelId="{46122728-F011-4866-9A48-8DE0455D6C36}" type="presOf" srcId="{6692E124-0126-4354-819A-E06C76397315}" destId="{937AEA61-FD13-4276-9431-E53ED0C603B2}" srcOrd="0" destOrd="0" presId="urn:microsoft.com/office/officeart/2024/layout/BulletTimelineInverted"/>
    <dgm:cxn modelId="{3B1E5633-4FA6-4ECE-A779-76B57C56A0D0}" type="presOf" srcId="{DADEEE4D-BBEC-462C-A1BB-00EA32F40CE3}" destId="{978FA75A-4298-44F2-A37A-B255C494B008}" srcOrd="0" destOrd="0" presId="urn:microsoft.com/office/officeart/2024/layout/BulletTimelineInverted"/>
    <dgm:cxn modelId="{5E6A285D-961E-40E8-A2FE-A9A7043C8B61}" type="presOf" srcId="{A22C297D-CF43-48DD-9A1D-261A6CC096A2}" destId="{6E7A807D-1CE2-4F55-BF48-BF64256218C2}" srcOrd="0" destOrd="0" presId="urn:microsoft.com/office/officeart/2024/layout/BulletTimelineInverted"/>
    <dgm:cxn modelId="{BEEEB160-0FC6-4B5C-B2DE-59BC318AB708}" type="presOf" srcId="{8BB0B93B-9543-474B-9A15-B1582303AD18}" destId="{B3A6E55C-64AF-49EA-8117-9EBEE24A2F1A}" srcOrd="0" destOrd="0" presId="urn:microsoft.com/office/officeart/2024/layout/BulletTimelineInverted"/>
    <dgm:cxn modelId="{E5E5554E-87AD-4220-A2C4-024A6570544B}" type="presOf" srcId="{4C3A22BF-DC81-4922-A6DE-A406BE9A92CF}" destId="{3CEF0483-F196-4AD9-91C4-744E76A807EC}" srcOrd="0" destOrd="0" presId="urn:microsoft.com/office/officeart/2024/layout/BulletTimelineInverted"/>
    <dgm:cxn modelId="{7950D858-2EC9-432F-9DFF-7AA3F90505BA}" type="presOf" srcId="{E455FBF7-051C-4FDA-B0B0-F586352C36FA}" destId="{930BDC81-575E-4D26-8850-E37F372380DE}" srcOrd="0" destOrd="0" presId="urn:microsoft.com/office/officeart/2024/layout/BulletTimelineInverted"/>
    <dgm:cxn modelId="{87492391-BBCA-4567-BA1F-E1CA45CCA033}" srcId="{A22C297D-CF43-48DD-9A1D-261A6CC096A2}" destId="{969A0BB1-61FF-4EBA-AF0B-E380C73C9D65}" srcOrd="7" destOrd="0" parTransId="{A80E94FB-0DA5-4A71-9E70-E53C430DF904}" sibTransId="{EAD45D42-8544-48C7-8EB7-01CC863F4AA0}"/>
    <dgm:cxn modelId="{42E018A0-9D57-4C3B-BF3B-645A82A30E0F}" type="presOf" srcId="{0F5083D8-5BA7-45E1-9AC7-6B26E818132B}" destId="{F12CCEA1-9712-4FE1-89C8-CD054F237454}" srcOrd="0" destOrd="0" presId="urn:microsoft.com/office/officeart/2024/layout/BulletTimelineInverted"/>
    <dgm:cxn modelId="{7A56CCA2-CCE1-470C-88D8-FD381702F12D}" srcId="{A22C297D-CF43-48DD-9A1D-261A6CC096A2}" destId="{4C3A22BF-DC81-4922-A6DE-A406BE9A92CF}" srcOrd="6" destOrd="0" parTransId="{8817FD2D-8C06-40FB-A9E4-5A7905CF03C4}" sibTransId="{7DFE7DA2-AD28-43E3-A530-5BE8312B2143}"/>
    <dgm:cxn modelId="{12ECA5C6-D5EE-4970-B6BE-0815051B976C}" type="presOf" srcId="{5DA9E2BC-E167-448E-80AB-F42B152DD24F}" destId="{85A34AFF-CF4B-4D2B-8389-BE9F6BCC6B99}" srcOrd="0" destOrd="0" presId="urn:microsoft.com/office/officeart/2024/layout/BulletTimelineInverted"/>
    <dgm:cxn modelId="{0A8E39C7-862F-40E5-B46F-398FA9B2C10E}" type="presOf" srcId="{969A0BB1-61FF-4EBA-AF0B-E380C73C9D65}" destId="{841AF6F0-AF9E-447B-BCE8-EF6989A76C42}" srcOrd="0" destOrd="0" presId="urn:microsoft.com/office/officeart/2024/layout/BulletTimelineInverted"/>
    <dgm:cxn modelId="{4A52BED1-EA1F-4436-99DF-C5B631F283E4}" srcId="{A22C297D-CF43-48DD-9A1D-261A6CC096A2}" destId="{80465049-D0D7-4059-9AD0-3DD3E68631E1}" srcOrd="1" destOrd="0" parTransId="{86916297-B550-4347-A9BF-6AFC9D76E0C5}" sibTransId="{DE3B086F-2588-4428-807E-84123079EED5}"/>
    <dgm:cxn modelId="{54369ED9-1077-4F99-9A14-4BAA2A06469A}" srcId="{A22C297D-CF43-48DD-9A1D-261A6CC096A2}" destId="{0F5083D8-5BA7-45E1-9AC7-6B26E818132B}" srcOrd="4" destOrd="0" parTransId="{16AAECF4-A177-48A7-85F2-0F97B16D6A01}" sibTransId="{4F8406CC-B96D-4E61-9A38-FDF1A42C9A47}"/>
    <dgm:cxn modelId="{C7A501E5-C3DD-4F6F-BB39-EDD81463AAC7}" srcId="{969A0BB1-61FF-4EBA-AF0B-E380C73C9D65}" destId="{C92B29E2-7AE7-4D85-97C6-61264FE63618}" srcOrd="0" destOrd="0" parTransId="{E3AFF224-A20B-4E4F-B194-9F3A0EF75B7F}" sibTransId="{9F6E25EF-F183-4C09-9ADD-2A9CF43709E4}"/>
    <dgm:cxn modelId="{2BA421E5-6537-41BE-94DF-E5F9E6EB0005}" type="presOf" srcId="{80465049-D0D7-4059-9AD0-3DD3E68631E1}" destId="{8256572C-2D24-424F-AA5D-4E7282D3A76D}" srcOrd="0" destOrd="0" presId="urn:microsoft.com/office/officeart/2024/layout/BulletTimelineInverted"/>
    <dgm:cxn modelId="{7843A9E9-F572-42C1-A15C-E84F5AAFD6C6}" srcId="{6692E124-0126-4354-819A-E06C76397315}" destId="{E455FBF7-051C-4FDA-B0B0-F586352C36FA}" srcOrd="0" destOrd="0" parTransId="{EA8AE3D9-8830-499D-8D53-0002351C9BBE}" sibTransId="{232CC4A5-F207-4251-9F99-36D51F73AEA8}"/>
    <dgm:cxn modelId="{C8C7A7FB-AB31-4AEE-8EEB-65ED8BC6D521}" srcId="{4C3A22BF-DC81-4922-A6DE-A406BE9A92CF}" destId="{DADEEE4D-BBEC-462C-A1BB-00EA32F40CE3}" srcOrd="0" destOrd="0" parTransId="{5131731B-3F20-444A-95AD-9FB4409FA090}" sibTransId="{0FAB83FC-74FD-487D-BB03-2156487518B9}"/>
    <dgm:cxn modelId="{227C01FD-9086-4F3B-8A12-63A48C2764A5}" type="presOf" srcId="{C92B29E2-7AE7-4D85-97C6-61264FE63618}" destId="{A6729B80-B848-43C8-9A8F-0DE13FB9401B}" srcOrd="0" destOrd="0" presId="urn:microsoft.com/office/officeart/2024/layout/BulletTimelineInverted"/>
    <dgm:cxn modelId="{A5D4F3C1-E094-4108-950A-65782BF5B34A}" type="presParOf" srcId="{6E7A807D-1CE2-4F55-BF48-BF64256218C2}" destId="{A3E07C32-C03B-4CF3-A119-3C265282F7E6}" srcOrd="0" destOrd="0" presId="urn:microsoft.com/office/officeart/2024/layout/BulletTimelineInverted"/>
    <dgm:cxn modelId="{E82EC568-78A1-4A5C-8DEE-C5CE1C5CEE9F}" type="presParOf" srcId="{A3E07C32-C03B-4CF3-A119-3C265282F7E6}" destId="{F38B3D0B-22B5-48B6-9AD3-3BB1367B158A}" srcOrd="0" destOrd="0" presId="urn:microsoft.com/office/officeart/2024/layout/BulletTimelineInverted"/>
    <dgm:cxn modelId="{F41FD9A7-51A1-4678-BC6E-D41FE7DB2DDB}" type="presParOf" srcId="{A3E07C32-C03B-4CF3-A119-3C265282F7E6}" destId="{EEF8A44B-9EBA-4F98-BA31-FB797A1347C5}" srcOrd="1" destOrd="0" presId="urn:microsoft.com/office/officeart/2024/layout/BulletTimelineInverted"/>
    <dgm:cxn modelId="{3B411D29-76CB-4A83-A336-C87B8BDA38E3}" type="presParOf" srcId="{6E7A807D-1CE2-4F55-BF48-BF64256218C2}" destId="{899FD8E2-8415-42CC-A070-56DDC9A860FE}" srcOrd="1" destOrd="0" presId="urn:microsoft.com/office/officeart/2024/layout/BulletTimelineInverted"/>
    <dgm:cxn modelId="{BF71BC31-B8A0-4000-80FC-AA705F2F52CA}" type="presParOf" srcId="{899FD8E2-8415-42CC-A070-56DDC9A860FE}" destId="{A4867FCF-C4B7-4C79-8EB9-E72CBD8608AB}" srcOrd="0" destOrd="0" presId="urn:microsoft.com/office/officeart/2024/layout/BulletTimelineInverted"/>
    <dgm:cxn modelId="{CABFFE7F-5AD6-4C44-88C3-9883F90EB02C}" type="presParOf" srcId="{A4867FCF-C4B7-4C79-8EB9-E72CBD8608AB}" destId="{FBE7FADD-82F9-4FB9-BBAB-6D427D4F74AA}" srcOrd="0" destOrd="0" presId="urn:microsoft.com/office/officeart/2024/layout/BulletTimelineInverted"/>
    <dgm:cxn modelId="{4D57B5ED-7BA9-4E91-9A7F-73CCB0A7A0E0}" type="presParOf" srcId="{FBE7FADD-82F9-4FB9-BBAB-6D427D4F74AA}" destId="{E1CE99BE-4B62-465A-A5E1-5506B3B5EB03}" srcOrd="0" destOrd="0" presId="urn:microsoft.com/office/officeart/2024/layout/BulletTimelineInverted"/>
    <dgm:cxn modelId="{54C7BF97-F3D7-45F8-A8B0-7077B9A723AB}" type="presParOf" srcId="{FBE7FADD-82F9-4FB9-BBAB-6D427D4F74AA}" destId="{350911D6-7279-4277-AF83-F7CEB465E9B5}" srcOrd="1" destOrd="0" presId="urn:microsoft.com/office/officeart/2024/layout/BulletTimelineInverted"/>
    <dgm:cxn modelId="{7F408A06-3C68-4230-B4A5-81E574267773}" type="presParOf" srcId="{A4867FCF-C4B7-4C79-8EB9-E72CBD8608AB}" destId="{97815187-D8E0-4156-9F0D-9A8A13749F57}" srcOrd="1" destOrd="0" presId="urn:microsoft.com/office/officeart/2024/layout/BulletTimelineInverted"/>
    <dgm:cxn modelId="{403DE24C-D9EC-4DE1-A629-4B76587F9D54}" type="presParOf" srcId="{A4867FCF-C4B7-4C79-8EB9-E72CBD8608AB}" destId="{85A34AFF-CF4B-4D2B-8389-BE9F6BCC6B99}" srcOrd="2" destOrd="0" presId="urn:microsoft.com/office/officeart/2024/layout/BulletTimelineInverted"/>
    <dgm:cxn modelId="{ACC67BEF-7870-4DE6-8F76-32F28C72C25E}" type="presParOf" srcId="{A4867FCF-C4B7-4C79-8EB9-E72CBD8608AB}" destId="{C41F7AFF-65D5-45E7-9F6F-FAB1AC56C4A2}" srcOrd="3" destOrd="0" presId="urn:microsoft.com/office/officeart/2024/layout/BulletTimelineInverted"/>
    <dgm:cxn modelId="{BF787BCE-B693-4866-AAF0-65D37B5FC3A5}" type="presParOf" srcId="{A4867FCF-C4B7-4C79-8EB9-E72CBD8608AB}" destId="{13884FDA-895A-483E-BB77-E2EE47D1B828}" srcOrd="4" destOrd="0" presId="urn:microsoft.com/office/officeart/2024/layout/BulletTimelineInverted"/>
    <dgm:cxn modelId="{A1A453EC-A134-4C93-A1E1-EFF866CCF977}" type="presParOf" srcId="{13884FDA-895A-483E-BB77-E2EE47D1B828}" destId="{1338BDC4-A549-4FEC-A5A7-D8EA3AF6D69C}" srcOrd="0" destOrd="0" presId="urn:microsoft.com/office/officeart/2024/layout/BulletTimelineInverted"/>
    <dgm:cxn modelId="{95716EE6-4B8D-4E58-840E-E48F1574EE34}" type="presParOf" srcId="{A4867FCF-C4B7-4C79-8EB9-E72CBD8608AB}" destId="{846E5714-1F2B-4735-9B90-8799AACDF57D}" srcOrd="5" destOrd="0" presId="urn:microsoft.com/office/officeart/2024/layout/BulletTimelineInverted"/>
    <dgm:cxn modelId="{13A5B991-BC76-4424-BD83-947BAC678F4D}" type="presParOf" srcId="{899FD8E2-8415-42CC-A070-56DDC9A860FE}" destId="{2F13B512-19C9-45CC-B60F-3E2801889550}" srcOrd="1" destOrd="0" presId="urn:microsoft.com/office/officeart/2024/layout/BulletTimelineInverted"/>
    <dgm:cxn modelId="{78CB5743-BA44-492C-BEB2-BF50E06BA081}" type="presParOf" srcId="{899FD8E2-8415-42CC-A070-56DDC9A860FE}" destId="{B9A0C357-3020-41DF-9A00-285265055535}" srcOrd="2" destOrd="0" presId="urn:microsoft.com/office/officeart/2024/layout/BulletTimelineInverted"/>
    <dgm:cxn modelId="{8C6BFEC8-769F-4619-AF6C-2A19CDFDC564}" type="presParOf" srcId="{B9A0C357-3020-41DF-9A00-285265055535}" destId="{EE6D10C3-E57F-4822-AE46-6640BBAF3077}" srcOrd="0" destOrd="0" presId="urn:microsoft.com/office/officeart/2024/layout/BulletTimelineInverted"/>
    <dgm:cxn modelId="{86709AE0-A4A4-491F-A723-D08F4A57A7E2}" type="presParOf" srcId="{EE6D10C3-E57F-4822-AE46-6640BBAF3077}" destId="{6276994D-5047-47BA-B70E-03615C431E0F}" srcOrd="0" destOrd="0" presId="urn:microsoft.com/office/officeart/2024/layout/BulletTimelineInverted"/>
    <dgm:cxn modelId="{EFCA5B72-72D9-4BAC-9350-FE0F29AF2DEE}" type="presParOf" srcId="{EE6D10C3-E57F-4822-AE46-6640BBAF3077}" destId="{735FAA44-8671-47DA-B257-E1828E7B3375}" srcOrd="1" destOrd="0" presId="urn:microsoft.com/office/officeart/2024/layout/BulletTimelineInverted"/>
    <dgm:cxn modelId="{81190230-7212-44AC-93B3-138C6559B88C}" type="presParOf" srcId="{B9A0C357-3020-41DF-9A00-285265055535}" destId="{07A582AC-7484-4057-86C1-B8A4F9443305}" srcOrd="1" destOrd="0" presId="urn:microsoft.com/office/officeart/2024/layout/BulletTimelineInverted"/>
    <dgm:cxn modelId="{9EB4B4B2-D2C3-49F6-90FF-7F4A78EA319B}" type="presParOf" srcId="{B9A0C357-3020-41DF-9A00-285265055535}" destId="{8256572C-2D24-424F-AA5D-4E7282D3A76D}" srcOrd="2" destOrd="0" presId="urn:microsoft.com/office/officeart/2024/layout/BulletTimelineInverted"/>
    <dgm:cxn modelId="{075E82E8-84E3-427D-A3B6-AE08D60BA2EC}" type="presParOf" srcId="{B9A0C357-3020-41DF-9A00-285265055535}" destId="{E0196701-B148-4F1E-8796-304BD80BE021}" srcOrd="3" destOrd="0" presId="urn:microsoft.com/office/officeart/2024/layout/BulletTimelineInverted"/>
    <dgm:cxn modelId="{B42A4FC6-D9FB-43CE-9C7F-B3FBBF833590}" type="presParOf" srcId="{B9A0C357-3020-41DF-9A00-285265055535}" destId="{70BA6405-8D84-4DF6-AEE5-6CE5AD525B00}" srcOrd="4" destOrd="0" presId="urn:microsoft.com/office/officeart/2024/layout/BulletTimelineInverted"/>
    <dgm:cxn modelId="{8D4E0EE5-1864-4461-9366-28EAC48F5D7D}" type="presParOf" srcId="{70BA6405-8D84-4DF6-AEE5-6CE5AD525B00}" destId="{89B8ECC1-E5EF-45DE-B8B7-86FCCDDED9B9}" srcOrd="0" destOrd="0" presId="urn:microsoft.com/office/officeart/2024/layout/BulletTimelineInverted"/>
    <dgm:cxn modelId="{B4E23990-4DC0-4D78-B277-EC135A3F7A04}" type="presParOf" srcId="{B9A0C357-3020-41DF-9A00-285265055535}" destId="{0C490C95-A1FB-4846-A4A6-43F5EC8D9ADD}" srcOrd="5" destOrd="0" presId="urn:microsoft.com/office/officeart/2024/layout/BulletTimelineInverted"/>
    <dgm:cxn modelId="{340F2C58-CC29-46B4-A44D-DE3F838417EC}" type="presParOf" srcId="{899FD8E2-8415-42CC-A070-56DDC9A860FE}" destId="{A0D73D7C-786C-4045-9394-50BD54220702}" srcOrd="3" destOrd="0" presId="urn:microsoft.com/office/officeart/2024/layout/BulletTimelineInverted"/>
    <dgm:cxn modelId="{E4DC2522-5983-4A07-8B24-4B407494B017}" type="presParOf" srcId="{899FD8E2-8415-42CC-A070-56DDC9A860FE}" destId="{D537A3C6-D34E-44CD-815D-28CDD1DD8B2C}" srcOrd="4" destOrd="0" presId="urn:microsoft.com/office/officeart/2024/layout/BulletTimelineInverted"/>
    <dgm:cxn modelId="{27166650-E20E-4FE5-AF5D-5DCB7562BDF3}" type="presParOf" srcId="{D537A3C6-D34E-44CD-815D-28CDD1DD8B2C}" destId="{0E0ADAF6-2223-4D9C-B496-1D3F74D0448B}" srcOrd="0" destOrd="0" presId="urn:microsoft.com/office/officeart/2024/layout/BulletTimelineInverted"/>
    <dgm:cxn modelId="{63F3DEF6-949B-4943-A1C8-4C976F82EE03}" type="presParOf" srcId="{0E0ADAF6-2223-4D9C-B496-1D3F74D0448B}" destId="{7AC0E984-BA33-43A3-94D0-590699B4393B}" srcOrd="0" destOrd="0" presId="urn:microsoft.com/office/officeart/2024/layout/BulletTimelineInverted"/>
    <dgm:cxn modelId="{0AFFED1F-E62E-4970-9C7D-4B254E9F2DA2}" type="presParOf" srcId="{0E0ADAF6-2223-4D9C-B496-1D3F74D0448B}" destId="{7A6160D7-CAE1-4A48-9450-8FE44A5B9F8D}" srcOrd="1" destOrd="0" presId="urn:microsoft.com/office/officeart/2024/layout/BulletTimelineInverted"/>
    <dgm:cxn modelId="{A6831EEA-605C-466A-B535-5C59E6398191}" type="presParOf" srcId="{D537A3C6-D34E-44CD-815D-28CDD1DD8B2C}" destId="{9364764B-1EA0-4A7F-9649-4273F00C9978}" srcOrd="1" destOrd="0" presId="urn:microsoft.com/office/officeart/2024/layout/BulletTimelineInverted"/>
    <dgm:cxn modelId="{CE12B659-41BD-4EB2-B0DC-92A90500566B}" type="presParOf" srcId="{D537A3C6-D34E-44CD-815D-28CDD1DD8B2C}" destId="{839626A7-B8AE-4624-B9A9-FF4EB89C5618}" srcOrd="2" destOrd="0" presId="urn:microsoft.com/office/officeart/2024/layout/BulletTimelineInverted"/>
    <dgm:cxn modelId="{6340521B-8CF3-407C-A53F-B1F02CF907AA}" type="presParOf" srcId="{D537A3C6-D34E-44CD-815D-28CDD1DD8B2C}" destId="{FBA48BDF-2784-4F38-94F1-E1F6C9EDA1A6}" srcOrd="3" destOrd="0" presId="urn:microsoft.com/office/officeart/2024/layout/BulletTimelineInverted"/>
    <dgm:cxn modelId="{93F86207-1A47-4919-BBF7-D66440975014}" type="presParOf" srcId="{D537A3C6-D34E-44CD-815D-28CDD1DD8B2C}" destId="{145237D9-93C8-4FE7-9960-9E10F9BE158D}" srcOrd="4" destOrd="0" presId="urn:microsoft.com/office/officeart/2024/layout/BulletTimelineInverted"/>
    <dgm:cxn modelId="{C31A7D47-0E64-484B-A4D5-C40C2DEC0F7A}" type="presParOf" srcId="{145237D9-93C8-4FE7-9960-9E10F9BE158D}" destId="{BD75F883-A58D-493D-9B2A-8F7D839CA136}" srcOrd="0" destOrd="0" presId="urn:microsoft.com/office/officeart/2024/layout/BulletTimelineInverted"/>
    <dgm:cxn modelId="{E3D48D78-C086-4959-8EF5-BF7E77882236}" type="presParOf" srcId="{D537A3C6-D34E-44CD-815D-28CDD1DD8B2C}" destId="{B7860EBB-AF6D-4DE4-A85B-E1A4EC16BED3}" srcOrd="5" destOrd="0" presId="urn:microsoft.com/office/officeart/2024/layout/BulletTimelineInverted"/>
    <dgm:cxn modelId="{E7ED2168-13F3-42BB-9B1D-C29D54B05F59}" type="presParOf" srcId="{899FD8E2-8415-42CC-A070-56DDC9A860FE}" destId="{5553563E-C7D1-4722-8847-2598FCC7913C}" srcOrd="5" destOrd="0" presId="urn:microsoft.com/office/officeart/2024/layout/BulletTimelineInverted"/>
    <dgm:cxn modelId="{42777504-DC64-422E-AD6D-E72BBBE9438F}" type="presParOf" srcId="{899FD8E2-8415-42CC-A070-56DDC9A860FE}" destId="{912BB9E0-BD61-4813-A0CB-392FB9FFF1BB}" srcOrd="6" destOrd="0" presId="urn:microsoft.com/office/officeart/2024/layout/BulletTimelineInverted"/>
    <dgm:cxn modelId="{1B2325CE-05D0-416F-A29B-CB82FDF8E64D}" type="presParOf" srcId="{912BB9E0-BD61-4813-A0CB-392FB9FFF1BB}" destId="{6BF77AC7-14D7-41BB-A9B8-A28E43965890}" srcOrd="0" destOrd="0" presId="urn:microsoft.com/office/officeart/2024/layout/BulletTimelineInverted"/>
    <dgm:cxn modelId="{9BABA990-B121-4E7C-A390-B6CE327F7436}" type="presParOf" srcId="{6BF77AC7-14D7-41BB-A9B8-A28E43965890}" destId="{EB1C01AE-9EA4-435F-BEA8-D436F75BBDB8}" srcOrd="0" destOrd="0" presId="urn:microsoft.com/office/officeart/2024/layout/BulletTimelineInverted"/>
    <dgm:cxn modelId="{4002528A-2978-4ADB-BB40-1BA3BE17B0A5}" type="presParOf" srcId="{6BF77AC7-14D7-41BB-A9B8-A28E43965890}" destId="{951526B0-8EFC-49B9-AED9-934635D6658F}" srcOrd="1" destOrd="0" presId="urn:microsoft.com/office/officeart/2024/layout/BulletTimelineInverted"/>
    <dgm:cxn modelId="{E088873D-806E-46C9-ACF3-69E647CE2D10}" type="presParOf" srcId="{912BB9E0-BD61-4813-A0CB-392FB9FFF1BB}" destId="{F571CAB9-EBE0-4C4F-8238-30711BACC6F5}" srcOrd="1" destOrd="0" presId="urn:microsoft.com/office/officeart/2024/layout/BulletTimelineInverted"/>
    <dgm:cxn modelId="{E36DEDA3-70D9-4AAD-ACFC-7106F0B4045C}" type="presParOf" srcId="{912BB9E0-BD61-4813-A0CB-392FB9FFF1BB}" destId="{B3A6E55C-64AF-49EA-8117-9EBEE24A2F1A}" srcOrd="2" destOrd="0" presId="urn:microsoft.com/office/officeart/2024/layout/BulletTimelineInverted"/>
    <dgm:cxn modelId="{C9A6C6B2-7EFA-4772-B494-C0C287F5EBFA}" type="presParOf" srcId="{912BB9E0-BD61-4813-A0CB-392FB9FFF1BB}" destId="{479D11B8-01D4-4C32-9450-068E36D77CF7}" srcOrd="3" destOrd="0" presId="urn:microsoft.com/office/officeart/2024/layout/BulletTimelineInverted"/>
    <dgm:cxn modelId="{00FDD8A6-5F20-42B6-9A2B-C5A173A77B92}" type="presParOf" srcId="{912BB9E0-BD61-4813-A0CB-392FB9FFF1BB}" destId="{B3552ACD-C64D-4A18-81DF-5F7B4E3A4871}" srcOrd="4" destOrd="0" presId="urn:microsoft.com/office/officeart/2024/layout/BulletTimelineInverted"/>
    <dgm:cxn modelId="{A0894DC2-47A1-4325-8275-B45A4175885D}" type="presParOf" srcId="{B3552ACD-C64D-4A18-81DF-5F7B4E3A4871}" destId="{47B417E2-C889-471E-B72F-0FF4C5A2BADB}" srcOrd="0" destOrd="0" presId="urn:microsoft.com/office/officeart/2024/layout/BulletTimelineInverted"/>
    <dgm:cxn modelId="{6FF8DD99-0DBF-451D-9498-A809843FFE61}" type="presParOf" srcId="{912BB9E0-BD61-4813-A0CB-392FB9FFF1BB}" destId="{F627897F-FCFE-459A-A901-E50DA71972FA}" srcOrd="5" destOrd="0" presId="urn:microsoft.com/office/officeart/2024/layout/BulletTimelineInverted"/>
    <dgm:cxn modelId="{56BDB0AF-ABC7-4434-B744-EB02F56B0313}" type="presParOf" srcId="{899FD8E2-8415-42CC-A070-56DDC9A860FE}" destId="{7879C415-8682-409A-97B9-2C8848AF3359}" srcOrd="7" destOrd="0" presId="urn:microsoft.com/office/officeart/2024/layout/BulletTimelineInverted"/>
    <dgm:cxn modelId="{33A636CE-C8C6-4872-ACC9-A36830E93EE5}" type="presParOf" srcId="{899FD8E2-8415-42CC-A070-56DDC9A860FE}" destId="{12D239B5-D46E-43E7-946B-C19628A69B81}" srcOrd="8" destOrd="0" presId="urn:microsoft.com/office/officeart/2024/layout/BulletTimelineInverted"/>
    <dgm:cxn modelId="{19840DDB-D890-4CD5-B9B6-7DC9360019B7}" type="presParOf" srcId="{12D239B5-D46E-43E7-946B-C19628A69B81}" destId="{364534F7-2034-4766-83E6-95636C37A8D1}" srcOrd="0" destOrd="0" presId="urn:microsoft.com/office/officeart/2024/layout/BulletTimelineInverted"/>
    <dgm:cxn modelId="{1BF4B0CF-8078-4BF9-8FD6-250241B79A5C}" type="presParOf" srcId="{364534F7-2034-4766-83E6-95636C37A8D1}" destId="{AFACEA95-FFFA-4BF5-AA21-C49A71CE2460}" srcOrd="0" destOrd="0" presId="urn:microsoft.com/office/officeart/2024/layout/BulletTimelineInverted"/>
    <dgm:cxn modelId="{0FC60F52-FAAB-4EFD-A805-A4B4A38BA5C2}" type="presParOf" srcId="{364534F7-2034-4766-83E6-95636C37A8D1}" destId="{AA2A2272-90F9-4484-A9EF-CCB67C190D13}" srcOrd="1" destOrd="0" presId="urn:microsoft.com/office/officeart/2024/layout/BulletTimelineInverted"/>
    <dgm:cxn modelId="{B4AF1056-D1E1-47B7-A2B9-341B04271A3B}" type="presParOf" srcId="{12D239B5-D46E-43E7-946B-C19628A69B81}" destId="{979FB3D3-EFD0-4152-B709-E227C7F26A99}" srcOrd="1" destOrd="0" presId="urn:microsoft.com/office/officeart/2024/layout/BulletTimelineInverted"/>
    <dgm:cxn modelId="{1DD617C3-BD41-49C4-8303-EE0FCA1375C3}" type="presParOf" srcId="{12D239B5-D46E-43E7-946B-C19628A69B81}" destId="{F12CCEA1-9712-4FE1-89C8-CD054F237454}" srcOrd="2" destOrd="0" presId="urn:microsoft.com/office/officeart/2024/layout/BulletTimelineInverted"/>
    <dgm:cxn modelId="{66BA815A-E33E-49E6-A351-D13140B5F119}" type="presParOf" srcId="{12D239B5-D46E-43E7-946B-C19628A69B81}" destId="{FAACB272-30E6-4E67-A733-61C0F0276A6A}" srcOrd="3" destOrd="0" presId="urn:microsoft.com/office/officeart/2024/layout/BulletTimelineInverted"/>
    <dgm:cxn modelId="{7296D185-0923-43E8-A177-028F916BC215}" type="presParOf" srcId="{12D239B5-D46E-43E7-946B-C19628A69B81}" destId="{5BC54766-7BDC-4114-A240-DA43C680E1A8}" srcOrd="4" destOrd="0" presId="urn:microsoft.com/office/officeart/2024/layout/BulletTimelineInverted"/>
    <dgm:cxn modelId="{0E1865C1-B591-4795-A687-F44E58EB5B1F}" type="presParOf" srcId="{5BC54766-7BDC-4114-A240-DA43C680E1A8}" destId="{F9D55C61-11A0-46F7-9726-48B72A16B4CC}" srcOrd="0" destOrd="0" presId="urn:microsoft.com/office/officeart/2024/layout/BulletTimelineInverted"/>
    <dgm:cxn modelId="{7AF020BC-3A54-4AA6-9E2F-B364ADE66922}" type="presParOf" srcId="{12D239B5-D46E-43E7-946B-C19628A69B81}" destId="{675CAB96-B802-434A-9A71-6033BDD0D6E5}" srcOrd="5" destOrd="0" presId="urn:microsoft.com/office/officeart/2024/layout/BulletTimelineInverted"/>
    <dgm:cxn modelId="{A1B2B32B-8F1F-489A-9CE6-D00698466CAC}" type="presParOf" srcId="{899FD8E2-8415-42CC-A070-56DDC9A860FE}" destId="{76481E58-CFD0-44D4-8B44-05B3ED88F29B}" srcOrd="9" destOrd="0" presId="urn:microsoft.com/office/officeart/2024/layout/BulletTimelineInverted"/>
    <dgm:cxn modelId="{F4B0F5BD-D49A-4DE5-8D2C-078903CBA560}" type="presParOf" srcId="{899FD8E2-8415-42CC-A070-56DDC9A860FE}" destId="{73456489-AB76-4A6B-9F3B-C8138FDEF716}" srcOrd="10" destOrd="0" presId="urn:microsoft.com/office/officeart/2024/layout/BulletTimelineInverted"/>
    <dgm:cxn modelId="{41C2C693-974E-4331-8229-E1BB67DFD2FC}" type="presParOf" srcId="{73456489-AB76-4A6B-9F3B-C8138FDEF716}" destId="{880BAEA3-D8AD-4AFD-9767-7030F734F4E5}" srcOrd="0" destOrd="0" presId="urn:microsoft.com/office/officeart/2024/layout/BulletTimelineInverted"/>
    <dgm:cxn modelId="{2A3A53CF-1EBE-4A4F-B329-8E7A9A824704}" type="presParOf" srcId="{880BAEA3-D8AD-4AFD-9767-7030F734F4E5}" destId="{EB2E6BD0-729A-4211-A020-D57F24FD2BF8}" srcOrd="0" destOrd="0" presId="urn:microsoft.com/office/officeart/2024/layout/BulletTimelineInverted"/>
    <dgm:cxn modelId="{32F5C47C-DD13-4CA8-913A-4B8D1592B0B9}" type="presParOf" srcId="{880BAEA3-D8AD-4AFD-9767-7030F734F4E5}" destId="{E642F4CF-E49E-4FA9-8037-5B5FA389BF4C}" srcOrd="1" destOrd="0" presId="urn:microsoft.com/office/officeart/2024/layout/BulletTimelineInverted"/>
    <dgm:cxn modelId="{F4BDC66F-F782-4953-927F-BC3F19F74142}" type="presParOf" srcId="{73456489-AB76-4A6B-9F3B-C8138FDEF716}" destId="{930BDC81-575E-4D26-8850-E37F372380DE}" srcOrd="1" destOrd="0" presId="urn:microsoft.com/office/officeart/2024/layout/BulletTimelineInverted"/>
    <dgm:cxn modelId="{045DF2AA-35DA-4BE4-9827-4E30F15C2FDE}" type="presParOf" srcId="{73456489-AB76-4A6B-9F3B-C8138FDEF716}" destId="{937AEA61-FD13-4276-9431-E53ED0C603B2}" srcOrd="2" destOrd="0" presId="urn:microsoft.com/office/officeart/2024/layout/BulletTimelineInverted"/>
    <dgm:cxn modelId="{500BDDE2-FACD-4490-AA97-529D909F27D8}" type="presParOf" srcId="{73456489-AB76-4A6B-9F3B-C8138FDEF716}" destId="{EAD18FFD-6336-4685-B5B1-37D8E38AB280}" srcOrd="3" destOrd="0" presId="urn:microsoft.com/office/officeart/2024/layout/BulletTimelineInverted"/>
    <dgm:cxn modelId="{9CB56851-CCA7-4596-A793-73A07CD241F9}" type="presParOf" srcId="{73456489-AB76-4A6B-9F3B-C8138FDEF716}" destId="{137B0D84-EFD3-4F94-98DD-5420C874CEDC}" srcOrd="4" destOrd="0" presId="urn:microsoft.com/office/officeart/2024/layout/BulletTimelineInverted"/>
    <dgm:cxn modelId="{5C470D79-CA42-455A-9099-2AB3FDD56406}" type="presParOf" srcId="{137B0D84-EFD3-4F94-98DD-5420C874CEDC}" destId="{7BC70A41-D67E-4191-B674-9BFC164F4E28}" srcOrd="0" destOrd="0" presId="urn:microsoft.com/office/officeart/2024/layout/BulletTimelineInverted"/>
    <dgm:cxn modelId="{815A11ED-381B-45F7-A715-7BAA62EB3F18}" type="presParOf" srcId="{73456489-AB76-4A6B-9F3B-C8138FDEF716}" destId="{47FB4904-885D-47BB-B1F8-B6FDC8714431}" srcOrd="5" destOrd="0" presId="urn:microsoft.com/office/officeart/2024/layout/BulletTimelineInverted"/>
    <dgm:cxn modelId="{623B0AD6-9806-44D8-8561-A3552F35955D}" type="presParOf" srcId="{899FD8E2-8415-42CC-A070-56DDC9A860FE}" destId="{686790AD-16BB-4A6D-89ED-464C0DED4187}" srcOrd="11" destOrd="0" presId="urn:microsoft.com/office/officeart/2024/layout/BulletTimelineInverted"/>
    <dgm:cxn modelId="{00F2EB37-A0DC-476F-A7A0-891349FE280B}" type="presParOf" srcId="{899FD8E2-8415-42CC-A070-56DDC9A860FE}" destId="{57CE21B6-1870-45D8-94EF-9330B3E11F60}" srcOrd="12" destOrd="0" presId="urn:microsoft.com/office/officeart/2024/layout/BulletTimelineInverted"/>
    <dgm:cxn modelId="{84E7D9EE-A49B-4C78-8307-C2FE1FF48F6F}" type="presParOf" srcId="{57CE21B6-1870-45D8-94EF-9330B3E11F60}" destId="{5C173580-47D5-4F43-88FE-CFCD4EC02FAC}" srcOrd="0" destOrd="0" presId="urn:microsoft.com/office/officeart/2024/layout/BulletTimelineInverted"/>
    <dgm:cxn modelId="{B9BD0149-314F-46B5-97FC-C8FF084A1806}" type="presParOf" srcId="{5C173580-47D5-4F43-88FE-CFCD4EC02FAC}" destId="{11084A9B-CBCC-4F95-B71E-2D7C8E7896D6}" srcOrd="0" destOrd="0" presId="urn:microsoft.com/office/officeart/2024/layout/BulletTimelineInverted"/>
    <dgm:cxn modelId="{BB0AB330-AE6F-4A13-BC86-D31D20AE184E}" type="presParOf" srcId="{5C173580-47D5-4F43-88FE-CFCD4EC02FAC}" destId="{F87926F7-81C7-4244-90EA-3EF24456E4C2}" srcOrd="1" destOrd="0" presId="urn:microsoft.com/office/officeart/2024/layout/BulletTimelineInverted"/>
    <dgm:cxn modelId="{BFE4FE48-2FFF-4907-B026-218E66A7F30F}" type="presParOf" srcId="{57CE21B6-1870-45D8-94EF-9330B3E11F60}" destId="{978FA75A-4298-44F2-A37A-B255C494B008}" srcOrd="1" destOrd="0" presId="urn:microsoft.com/office/officeart/2024/layout/BulletTimelineInverted"/>
    <dgm:cxn modelId="{8200AE1D-6939-442F-80F1-FAFD96260F2A}" type="presParOf" srcId="{57CE21B6-1870-45D8-94EF-9330B3E11F60}" destId="{3CEF0483-F196-4AD9-91C4-744E76A807EC}" srcOrd="2" destOrd="0" presId="urn:microsoft.com/office/officeart/2024/layout/BulletTimelineInverted"/>
    <dgm:cxn modelId="{3923DC41-6D0D-428E-B037-62C72B081B0C}" type="presParOf" srcId="{57CE21B6-1870-45D8-94EF-9330B3E11F60}" destId="{3D8C3A65-A813-4086-BB1C-2990D5E2EC14}" srcOrd="3" destOrd="0" presId="urn:microsoft.com/office/officeart/2024/layout/BulletTimelineInverted"/>
    <dgm:cxn modelId="{E2AF12D6-D8BC-4A59-8BEB-50F798F8B7E4}" type="presParOf" srcId="{57CE21B6-1870-45D8-94EF-9330B3E11F60}" destId="{B680730E-FBF1-47AC-9B2D-166CE7A58F13}" srcOrd="4" destOrd="0" presId="urn:microsoft.com/office/officeart/2024/layout/BulletTimelineInverted"/>
    <dgm:cxn modelId="{A4F9F813-A901-46B9-9785-2C10B8F4F56A}" type="presParOf" srcId="{B680730E-FBF1-47AC-9B2D-166CE7A58F13}" destId="{B8D88E8E-B774-426F-9CA2-533E6434A8D7}" srcOrd="0" destOrd="0" presId="urn:microsoft.com/office/officeart/2024/layout/BulletTimelineInverted"/>
    <dgm:cxn modelId="{5A55CBAF-5539-4C0E-B237-E0AB16C96CC7}" type="presParOf" srcId="{57CE21B6-1870-45D8-94EF-9330B3E11F60}" destId="{F16F39DA-C250-4B24-BF32-30ADE22E407D}" srcOrd="5" destOrd="0" presId="urn:microsoft.com/office/officeart/2024/layout/BulletTimelineInverted"/>
    <dgm:cxn modelId="{F9645B1E-2223-44C1-A7BE-690B8D6F96B6}" type="presParOf" srcId="{899FD8E2-8415-42CC-A070-56DDC9A860FE}" destId="{2A63127E-2E92-47AB-B239-CB1189E95C82}" srcOrd="13" destOrd="0" presId="urn:microsoft.com/office/officeart/2024/layout/BulletTimelineInverted"/>
    <dgm:cxn modelId="{E988DB63-CF81-47E0-B11E-B4ECFD337AAC}" type="presParOf" srcId="{899FD8E2-8415-42CC-A070-56DDC9A860FE}" destId="{BDDE2EEE-9BBD-40A5-B846-1158027158A3}" srcOrd="14" destOrd="0" presId="urn:microsoft.com/office/officeart/2024/layout/BulletTimelineInverted"/>
    <dgm:cxn modelId="{63051F79-38AB-49AA-B77A-FC7B7F138099}" type="presParOf" srcId="{BDDE2EEE-9BBD-40A5-B846-1158027158A3}" destId="{65501A41-4857-4AD3-8654-DF7905C73129}" srcOrd="0" destOrd="0" presId="urn:microsoft.com/office/officeart/2024/layout/BulletTimelineInverted"/>
    <dgm:cxn modelId="{BA848E79-ED5A-47E1-8A6A-DA298BDA8AF0}" type="presParOf" srcId="{65501A41-4857-4AD3-8654-DF7905C73129}" destId="{1524B12D-F0A9-4974-9FC7-DE61BA5BB4EB}" srcOrd="0" destOrd="0" presId="urn:microsoft.com/office/officeart/2024/layout/BulletTimelineInverted"/>
    <dgm:cxn modelId="{4B8E2C06-9E50-4B6B-9447-8395BCB83ADF}" type="presParOf" srcId="{65501A41-4857-4AD3-8654-DF7905C73129}" destId="{C8399A3B-5E5B-4FFF-A5DE-56D893FFD312}" srcOrd="1" destOrd="0" presId="urn:microsoft.com/office/officeart/2024/layout/BulletTimelineInverted"/>
    <dgm:cxn modelId="{3C6C3CAF-6BD5-44A9-8C0F-FEED5D5BC24E}" type="presParOf" srcId="{BDDE2EEE-9BBD-40A5-B846-1158027158A3}" destId="{A6729B80-B848-43C8-9A8F-0DE13FB9401B}" srcOrd="1" destOrd="0" presId="urn:microsoft.com/office/officeart/2024/layout/BulletTimelineInverted"/>
    <dgm:cxn modelId="{416EF7B7-74C5-482B-8E74-5954F2401AD5}" type="presParOf" srcId="{BDDE2EEE-9BBD-40A5-B846-1158027158A3}" destId="{841AF6F0-AF9E-447B-BCE8-EF6989A76C42}" srcOrd="2" destOrd="0" presId="urn:microsoft.com/office/officeart/2024/layout/BulletTimelineInverted"/>
    <dgm:cxn modelId="{1C468D78-7865-4C89-867A-8D0F7B448E40}" type="presParOf" srcId="{BDDE2EEE-9BBD-40A5-B846-1158027158A3}" destId="{3EA64486-3774-49DE-ADFD-3A6C3964A8AB}" srcOrd="3" destOrd="0" presId="urn:microsoft.com/office/officeart/2024/layout/BulletTimelineInverted"/>
    <dgm:cxn modelId="{95B6881D-3BB0-4DC7-A545-B70C47EFFA9D}" type="presParOf" srcId="{BDDE2EEE-9BBD-40A5-B846-1158027158A3}" destId="{87478826-0A99-414D-B07C-68C78E203514}" srcOrd="4" destOrd="0" presId="urn:microsoft.com/office/officeart/2024/layout/BulletTimelineInverted"/>
    <dgm:cxn modelId="{915B03E2-0151-45A1-B365-777B5E18BAD3}" type="presParOf" srcId="{87478826-0A99-414D-B07C-68C78E203514}" destId="{03F33698-D9A3-4A31-8433-586BCFFD5F45}" srcOrd="0" destOrd="0" presId="urn:microsoft.com/office/officeart/2024/layout/BulletTimelineInverted"/>
    <dgm:cxn modelId="{41088724-A7B4-4166-A128-5F301975C4EE}" type="presParOf" srcId="{BDDE2EEE-9BBD-40A5-B846-1158027158A3}" destId="{F13311F4-AED2-41F5-A1EB-A70B8AFB013E}" srcOrd="5" destOrd="0" presId="urn:microsoft.com/office/officeart/2024/layout/BulletTimelineInverted"/>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D00B664-B119-4A87-AB2D-C40E8958A9B5}" type="doc">
      <dgm:prSet loTypeId="urn:microsoft.com/office/officeart/2018/2/layout/IconCircleList" loCatId="icon" qsTypeId="urn:microsoft.com/office/officeart/2005/8/quickstyle/simple1" qsCatId="simple" csTypeId="urn:microsoft.com/office/officeart/2005/8/colors/colorful2" csCatId="colorful" phldr="1"/>
      <dgm:spPr/>
      <dgm:t>
        <a:bodyPr/>
        <a:lstStyle/>
        <a:p>
          <a:endParaRPr lang="en-US"/>
        </a:p>
      </dgm:t>
    </dgm:pt>
    <dgm:pt modelId="{4DDD63C0-A127-41ED-BAA3-61686C22DAAB}">
      <dgm:prSet custT="1"/>
      <dgm:spPr/>
      <dgm:t>
        <a:bodyPr/>
        <a:lstStyle/>
        <a:p>
          <a:pPr>
            <a:lnSpc>
              <a:spcPct val="100000"/>
            </a:lnSpc>
          </a:pPr>
          <a:r>
            <a:rPr lang="en-US" sz="2800" dirty="0">
              <a:latin typeface="Aptos Display" panose="020B0004020202020204" pitchFamily="34" charset="0"/>
            </a:rPr>
            <a:t>Sound planning, effective monitoring and evaluation, capacity building, and expert knowledge have driven successful outcomes for sustainable livelihoods, biodiversity, and ecosystem function.</a:t>
          </a:r>
        </a:p>
      </dgm:t>
    </dgm:pt>
    <dgm:pt modelId="{6509C812-B6F5-410F-9508-E198DDCEA207}" type="parTrans" cxnId="{13A2EED2-30B8-451E-811A-BA2E2E3D68A4}">
      <dgm:prSet/>
      <dgm:spPr/>
      <dgm:t>
        <a:bodyPr/>
        <a:lstStyle/>
        <a:p>
          <a:endParaRPr lang="en-US" sz="4400"/>
        </a:p>
      </dgm:t>
    </dgm:pt>
    <dgm:pt modelId="{A28885D3-E8FC-41D7-82D8-AA92E0AFEF77}" type="sibTrans" cxnId="{13A2EED2-30B8-451E-811A-BA2E2E3D68A4}">
      <dgm:prSet/>
      <dgm:spPr/>
      <dgm:t>
        <a:bodyPr/>
        <a:lstStyle/>
        <a:p>
          <a:pPr>
            <a:lnSpc>
              <a:spcPct val="100000"/>
            </a:lnSpc>
          </a:pPr>
          <a:endParaRPr lang="en-US" sz="4400"/>
        </a:p>
      </dgm:t>
    </dgm:pt>
    <dgm:pt modelId="{377F48DF-7062-41C5-B550-499EB3A638D2}">
      <dgm:prSet custT="1"/>
      <dgm:spPr/>
      <dgm:t>
        <a:bodyPr/>
        <a:lstStyle/>
        <a:p>
          <a:pPr>
            <a:lnSpc>
              <a:spcPct val="100000"/>
            </a:lnSpc>
          </a:pPr>
          <a:r>
            <a:rPr lang="en-US" sz="2800" dirty="0">
              <a:latin typeface="Aptos Display" panose="020B0004020202020204" pitchFamily="34" charset="0"/>
            </a:rPr>
            <a:t>Combining land restoration, biodiversity conservation, and climate action with sustainable livelihoods - especially for women - creates mutually reinforcing benefits</a:t>
          </a:r>
        </a:p>
      </dgm:t>
    </dgm:pt>
    <dgm:pt modelId="{907819D1-DD52-439B-92F7-C0FE38F3DCED}" type="parTrans" cxnId="{ADE85E1E-8F46-4E6D-97E8-7DFA1F62A9CD}">
      <dgm:prSet/>
      <dgm:spPr/>
      <dgm:t>
        <a:bodyPr/>
        <a:lstStyle/>
        <a:p>
          <a:endParaRPr lang="en-US" sz="4400"/>
        </a:p>
      </dgm:t>
    </dgm:pt>
    <dgm:pt modelId="{1A6D15D2-3DD4-4FD9-87D7-9FC4C6717A68}" type="sibTrans" cxnId="{ADE85E1E-8F46-4E6D-97E8-7DFA1F62A9CD}">
      <dgm:prSet/>
      <dgm:spPr/>
      <dgm:t>
        <a:bodyPr/>
        <a:lstStyle/>
        <a:p>
          <a:pPr>
            <a:lnSpc>
              <a:spcPct val="100000"/>
            </a:lnSpc>
          </a:pPr>
          <a:endParaRPr lang="en-US" sz="4400"/>
        </a:p>
      </dgm:t>
    </dgm:pt>
    <dgm:pt modelId="{6335C972-FBFB-41F5-8F41-0248FCDE7487}">
      <dgm:prSet custT="1"/>
      <dgm:spPr/>
      <dgm:t>
        <a:bodyPr/>
        <a:lstStyle/>
        <a:p>
          <a:pPr>
            <a:lnSpc>
              <a:spcPct val="100000"/>
            </a:lnSpc>
          </a:pPr>
          <a:r>
            <a:rPr lang="en-US" sz="2800" dirty="0">
              <a:latin typeface="Aptos Display" panose="020B0004020202020204" pitchFamily="34" charset="0"/>
            </a:rPr>
            <a:t>Government endorsement is crucial when working with rural, tribal, and marginalized communities, to ensure alignment with existing government projects.</a:t>
          </a:r>
        </a:p>
      </dgm:t>
    </dgm:pt>
    <dgm:pt modelId="{58F88A93-613E-4AF9-BFD7-B09FCD994391}" type="parTrans" cxnId="{FD6FC3AB-5F8A-405D-AB8A-CF4B726E7567}">
      <dgm:prSet/>
      <dgm:spPr/>
      <dgm:t>
        <a:bodyPr/>
        <a:lstStyle/>
        <a:p>
          <a:endParaRPr lang="en-US" sz="4400"/>
        </a:p>
      </dgm:t>
    </dgm:pt>
    <dgm:pt modelId="{29DBF7ED-81B5-4FD9-9320-226925902702}" type="sibTrans" cxnId="{FD6FC3AB-5F8A-405D-AB8A-CF4B726E7567}">
      <dgm:prSet/>
      <dgm:spPr/>
      <dgm:t>
        <a:bodyPr/>
        <a:lstStyle/>
        <a:p>
          <a:pPr>
            <a:lnSpc>
              <a:spcPct val="100000"/>
            </a:lnSpc>
          </a:pPr>
          <a:endParaRPr lang="en-US" sz="4400"/>
        </a:p>
      </dgm:t>
    </dgm:pt>
    <dgm:pt modelId="{DD45728C-D904-4266-AB81-0EE6B706CBA5}">
      <dgm:prSet custT="1"/>
      <dgm:spPr/>
      <dgm:t>
        <a:bodyPr/>
        <a:lstStyle/>
        <a:p>
          <a:pPr>
            <a:lnSpc>
              <a:spcPct val="100000"/>
            </a:lnSpc>
          </a:pPr>
          <a:r>
            <a:rPr lang="en-US" sz="2800" dirty="0">
              <a:latin typeface="Aptos Display" panose="020B0004020202020204" pitchFamily="34" charset="0"/>
            </a:rPr>
            <a:t>Delays in grant approval reduce time for implementation, impact monitoring, and follow-up with funders for subsequent funding.</a:t>
          </a:r>
        </a:p>
      </dgm:t>
    </dgm:pt>
    <dgm:pt modelId="{52F8D442-733F-46CC-BF72-8DCFFA1498C9}" type="parTrans" cxnId="{16CABBE9-44A0-46D7-830C-6ADE6F74B8DC}">
      <dgm:prSet/>
      <dgm:spPr/>
      <dgm:t>
        <a:bodyPr/>
        <a:lstStyle/>
        <a:p>
          <a:endParaRPr lang="en-US" sz="4400"/>
        </a:p>
      </dgm:t>
    </dgm:pt>
    <dgm:pt modelId="{BBD99A09-BE8B-441A-96D4-341CB7F01A9C}" type="sibTrans" cxnId="{16CABBE9-44A0-46D7-830C-6ADE6F74B8DC}">
      <dgm:prSet/>
      <dgm:spPr/>
      <dgm:t>
        <a:bodyPr/>
        <a:lstStyle/>
        <a:p>
          <a:endParaRPr lang="en-US" sz="4400"/>
        </a:p>
      </dgm:t>
    </dgm:pt>
    <dgm:pt modelId="{81109B9C-814B-48F2-9CDD-B1EE8ACE0884}" type="pres">
      <dgm:prSet presAssocID="{FD00B664-B119-4A87-AB2D-C40E8958A9B5}" presName="root" presStyleCnt="0">
        <dgm:presLayoutVars>
          <dgm:dir/>
          <dgm:resizeHandles val="exact"/>
        </dgm:presLayoutVars>
      </dgm:prSet>
      <dgm:spPr/>
    </dgm:pt>
    <dgm:pt modelId="{6A64CBCD-D8A8-49F9-84CF-A130F5A9CEBD}" type="pres">
      <dgm:prSet presAssocID="{FD00B664-B119-4A87-AB2D-C40E8958A9B5}" presName="container" presStyleCnt="0">
        <dgm:presLayoutVars>
          <dgm:dir/>
          <dgm:resizeHandles val="exact"/>
        </dgm:presLayoutVars>
      </dgm:prSet>
      <dgm:spPr/>
    </dgm:pt>
    <dgm:pt modelId="{75E02FD6-DB8F-4888-8980-3B54E328118F}" type="pres">
      <dgm:prSet presAssocID="{4DDD63C0-A127-41ED-BAA3-61686C22DAAB}" presName="compNode" presStyleCnt="0"/>
      <dgm:spPr/>
    </dgm:pt>
    <dgm:pt modelId="{0195F08E-9B82-4885-B30E-D4F55B7723FF}" type="pres">
      <dgm:prSet presAssocID="{4DDD63C0-A127-41ED-BAA3-61686C22DAAB}" presName="iconBgRect" presStyleLbl="bgShp" presStyleIdx="0" presStyleCnt="4"/>
      <dgm:spPr/>
    </dgm:pt>
    <dgm:pt modelId="{712E6623-28BC-4E8A-A02D-08905953A713}" type="pres">
      <dgm:prSet presAssocID="{4DDD63C0-A127-41ED-BAA3-61686C22DAA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usiness Growth"/>
        </a:ext>
      </dgm:extLst>
    </dgm:pt>
    <dgm:pt modelId="{452411E0-C57C-4DD2-932E-5197C6920395}" type="pres">
      <dgm:prSet presAssocID="{4DDD63C0-A127-41ED-BAA3-61686C22DAAB}" presName="spaceRect" presStyleCnt="0"/>
      <dgm:spPr/>
    </dgm:pt>
    <dgm:pt modelId="{C7E39BE4-3EB0-43F6-93B1-81A967437A4B}" type="pres">
      <dgm:prSet presAssocID="{4DDD63C0-A127-41ED-BAA3-61686C22DAAB}" presName="textRect" presStyleLbl="revTx" presStyleIdx="0" presStyleCnt="4">
        <dgm:presLayoutVars>
          <dgm:chMax val="1"/>
          <dgm:chPref val="1"/>
        </dgm:presLayoutVars>
      </dgm:prSet>
      <dgm:spPr/>
    </dgm:pt>
    <dgm:pt modelId="{57733C2C-6190-4734-B838-5AE8717B7484}" type="pres">
      <dgm:prSet presAssocID="{A28885D3-E8FC-41D7-82D8-AA92E0AFEF77}" presName="sibTrans" presStyleLbl="sibTrans2D1" presStyleIdx="0" presStyleCnt="0"/>
      <dgm:spPr/>
    </dgm:pt>
    <dgm:pt modelId="{36047E59-F680-4380-8EDF-85E68435F609}" type="pres">
      <dgm:prSet presAssocID="{377F48DF-7062-41C5-B550-499EB3A638D2}" presName="compNode" presStyleCnt="0"/>
      <dgm:spPr/>
    </dgm:pt>
    <dgm:pt modelId="{389643BD-B3DE-4C39-9A00-22242ED8598F}" type="pres">
      <dgm:prSet presAssocID="{377F48DF-7062-41C5-B550-499EB3A638D2}" presName="iconBgRect" presStyleLbl="bgShp" presStyleIdx="1" presStyleCnt="4"/>
      <dgm:spPr/>
    </dgm:pt>
    <dgm:pt modelId="{B3769C75-27A9-4675-A7AD-E0251A4A0414}" type="pres">
      <dgm:prSet presAssocID="{377F48DF-7062-41C5-B550-499EB3A638D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lant"/>
        </a:ext>
      </dgm:extLst>
    </dgm:pt>
    <dgm:pt modelId="{AB16DFB8-80CB-4D37-81D6-4BCEFEC414DB}" type="pres">
      <dgm:prSet presAssocID="{377F48DF-7062-41C5-B550-499EB3A638D2}" presName="spaceRect" presStyleCnt="0"/>
      <dgm:spPr/>
    </dgm:pt>
    <dgm:pt modelId="{E22177AC-6E1B-4ACB-8808-DA00195DB58C}" type="pres">
      <dgm:prSet presAssocID="{377F48DF-7062-41C5-B550-499EB3A638D2}" presName="textRect" presStyleLbl="revTx" presStyleIdx="1" presStyleCnt="4">
        <dgm:presLayoutVars>
          <dgm:chMax val="1"/>
          <dgm:chPref val="1"/>
        </dgm:presLayoutVars>
      </dgm:prSet>
      <dgm:spPr/>
    </dgm:pt>
    <dgm:pt modelId="{9EE68FBA-F799-4E81-A42C-A21D0CBC3C01}" type="pres">
      <dgm:prSet presAssocID="{1A6D15D2-3DD4-4FD9-87D7-9FC4C6717A68}" presName="sibTrans" presStyleLbl="sibTrans2D1" presStyleIdx="0" presStyleCnt="0"/>
      <dgm:spPr/>
    </dgm:pt>
    <dgm:pt modelId="{DF7964F4-830B-4B6A-A6FF-AC2C6DC3CE70}" type="pres">
      <dgm:prSet presAssocID="{6335C972-FBFB-41F5-8F41-0248FCDE7487}" presName="compNode" presStyleCnt="0"/>
      <dgm:spPr/>
    </dgm:pt>
    <dgm:pt modelId="{5326DBFF-7D46-4052-9BDF-0B2A10B3097C}" type="pres">
      <dgm:prSet presAssocID="{6335C972-FBFB-41F5-8F41-0248FCDE7487}" presName="iconBgRect" presStyleLbl="bgShp" presStyleIdx="2" presStyleCnt="4"/>
      <dgm:spPr/>
    </dgm:pt>
    <dgm:pt modelId="{8FA7AD83-E993-4ECE-A456-E4EBB4B2607D}" type="pres">
      <dgm:prSet presAssocID="{6335C972-FBFB-41F5-8F41-0248FCDE748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ank"/>
        </a:ext>
      </dgm:extLst>
    </dgm:pt>
    <dgm:pt modelId="{A4C19CA6-5A2B-4629-A2A3-F53AE3BF2A9E}" type="pres">
      <dgm:prSet presAssocID="{6335C972-FBFB-41F5-8F41-0248FCDE7487}" presName="spaceRect" presStyleCnt="0"/>
      <dgm:spPr/>
    </dgm:pt>
    <dgm:pt modelId="{7DF594BD-41CB-469C-90A5-F1DB69F337BC}" type="pres">
      <dgm:prSet presAssocID="{6335C972-FBFB-41F5-8F41-0248FCDE7487}" presName="textRect" presStyleLbl="revTx" presStyleIdx="2" presStyleCnt="4">
        <dgm:presLayoutVars>
          <dgm:chMax val="1"/>
          <dgm:chPref val="1"/>
        </dgm:presLayoutVars>
      </dgm:prSet>
      <dgm:spPr/>
    </dgm:pt>
    <dgm:pt modelId="{165FBB54-8C21-4BE4-AED8-CB53BDE811B4}" type="pres">
      <dgm:prSet presAssocID="{29DBF7ED-81B5-4FD9-9320-226925902702}" presName="sibTrans" presStyleLbl="sibTrans2D1" presStyleIdx="0" presStyleCnt="0"/>
      <dgm:spPr/>
    </dgm:pt>
    <dgm:pt modelId="{A1FAC46D-13FA-41BD-9D40-AE97E80942EA}" type="pres">
      <dgm:prSet presAssocID="{DD45728C-D904-4266-AB81-0EE6B706CBA5}" presName="compNode" presStyleCnt="0"/>
      <dgm:spPr/>
    </dgm:pt>
    <dgm:pt modelId="{B2E3954F-B699-4DAB-B597-96448AF77EC6}" type="pres">
      <dgm:prSet presAssocID="{DD45728C-D904-4266-AB81-0EE6B706CBA5}" presName="iconBgRect" presStyleLbl="bgShp" presStyleIdx="3" presStyleCnt="4"/>
      <dgm:spPr/>
    </dgm:pt>
    <dgm:pt modelId="{92490E8A-3302-4BED-B947-CE4A545FEE2F}" type="pres">
      <dgm:prSet presAssocID="{DD45728C-D904-4266-AB81-0EE6B706CBA5}"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Irritant"/>
        </a:ext>
      </dgm:extLst>
    </dgm:pt>
    <dgm:pt modelId="{95D14E8E-616A-4818-B0E6-473987F3AAA3}" type="pres">
      <dgm:prSet presAssocID="{DD45728C-D904-4266-AB81-0EE6B706CBA5}" presName="spaceRect" presStyleCnt="0"/>
      <dgm:spPr/>
    </dgm:pt>
    <dgm:pt modelId="{E47E89A0-9312-4A76-AF37-81928C11F09B}" type="pres">
      <dgm:prSet presAssocID="{DD45728C-D904-4266-AB81-0EE6B706CBA5}" presName="textRect" presStyleLbl="revTx" presStyleIdx="3" presStyleCnt="4">
        <dgm:presLayoutVars>
          <dgm:chMax val="1"/>
          <dgm:chPref val="1"/>
        </dgm:presLayoutVars>
      </dgm:prSet>
      <dgm:spPr/>
    </dgm:pt>
  </dgm:ptLst>
  <dgm:cxnLst>
    <dgm:cxn modelId="{ADE85E1E-8F46-4E6D-97E8-7DFA1F62A9CD}" srcId="{FD00B664-B119-4A87-AB2D-C40E8958A9B5}" destId="{377F48DF-7062-41C5-B550-499EB3A638D2}" srcOrd="1" destOrd="0" parTransId="{907819D1-DD52-439B-92F7-C0FE38F3DCED}" sibTransId="{1A6D15D2-3DD4-4FD9-87D7-9FC4C6717A68}"/>
    <dgm:cxn modelId="{A7C27353-BF84-445D-A2AD-4CB996422D30}" type="presOf" srcId="{FD00B664-B119-4A87-AB2D-C40E8958A9B5}" destId="{81109B9C-814B-48F2-9CDD-B1EE8ACE0884}" srcOrd="0" destOrd="0" presId="urn:microsoft.com/office/officeart/2018/2/layout/IconCircleList"/>
    <dgm:cxn modelId="{88A79986-77C7-4DFA-BCCA-AC86DDF0B774}" type="presOf" srcId="{1A6D15D2-3DD4-4FD9-87D7-9FC4C6717A68}" destId="{9EE68FBA-F799-4E81-A42C-A21D0CBC3C01}" srcOrd="0" destOrd="0" presId="urn:microsoft.com/office/officeart/2018/2/layout/IconCircleList"/>
    <dgm:cxn modelId="{A7F9E695-E654-4E16-BADA-E08AA734CECC}" type="presOf" srcId="{29DBF7ED-81B5-4FD9-9320-226925902702}" destId="{165FBB54-8C21-4BE4-AED8-CB53BDE811B4}" srcOrd="0" destOrd="0" presId="urn:microsoft.com/office/officeart/2018/2/layout/IconCircleList"/>
    <dgm:cxn modelId="{36DD6799-E53D-4B6C-9D57-732B8D9FC27F}" type="presOf" srcId="{6335C972-FBFB-41F5-8F41-0248FCDE7487}" destId="{7DF594BD-41CB-469C-90A5-F1DB69F337BC}" srcOrd="0" destOrd="0" presId="urn:microsoft.com/office/officeart/2018/2/layout/IconCircleList"/>
    <dgm:cxn modelId="{D4211EAB-5D5C-47B7-903E-F805445F579B}" type="presOf" srcId="{A28885D3-E8FC-41D7-82D8-AA92E0AFEF77}" destId="{57733C2C-6190-4734-B838-5AE8717B7484}" srcOrd="0" destOrd="0" presId="urn:microsoft.com/office/officeart/2018/2/layout/IconCircleList"/>
    <dgm:cxn modelId="{FD6FC3AB-5F8A-405D-AB8A-CF4B726E7567}" srcId="{FD00B664-B119-4A87-AB2D-C40E8958A9B5}" destId="{6335C972-FBFB-41F5-8F41-0248FCDE7487}" srcOrd="2" destOrd="0" parTransId="{58F88A93-613E-4AF9-BFD7-B09FCD994391}" sibTransId="{29DBF7ED-81B5-4FD9-9320-226925902702}"/>
    <dgm:cxn modelId="{7E2AE6D2-8959-49C0-98C6-D570EC3E8B18}" type="presOf" srcId="{377F48DF-7062-41C5-B550-499EB3A638D2}" destId="{E22177AC-6E1B-4ACB-8808-DA00195DB58C}" srcOrd="0" destOrd="0" presId="urn:microsoft.com/office/officeart/2018/2/layout/IconCircleList"/>
    <dgm:cxn modelId="{13A2EED2-30B8-451E-811A-BA2E2E3D68A4}" srcId="{FD00B664-B119-4A87-AB2D-C40E8958A9B5}" destId="{4DDD63C0-A127-41ED-BAA3-61686C22DAAB}" srcOrd="0" destOrd="0" parTransId="{6509C812-B6F5-410F-9508-E198DDCEA207}" sibTransId="{A28885D3-E8FC-41D7-82D8-AA92E0AFEF77}"/>
    <dgm:cxn modelId="{16CABBE9-44A0-46D7-830C-6ADE6F74B8DC}" srcId="{FD00B664-B119-4A87-AB2D-C40E8958A9B5}" destId="{DD45728C-D904-4266-AB81-0EE6B706CBA5}" srcOrd="3" destOrd="0" parTransId="{52F8D442-733F-46CC-BF72-8DCFFA1498C9}" sibTransId="{BBD99A09-BE8B-441A-96D4-341CB7F01A9C}"/>
    <dgm:cxn modelId="{4AC316EB-C46D-450A-A7E5-EB3428F43910}" type="presOf" srcId="{4DDD63C0-A127-41ED-BAA3-61686C22DAAB}" destId="{C7E39BE4-3EB0-43F6-93B1-81A967437A4B}" srcOrd="0" destOrd="0" presId="urn:microsoft.com/office/officeart/2018/2/layout/IconCircleList"/>
    <dgm:cxn modelId="{02845CFC-11AB-45FE-A60E-B7EA504DEA3D}" type="presOf" srcId="{DD45728C-D904-4266-AB81-0EE6B706CBA5}" destId="{E47E89A0-9312-4A76-AF37-81928C11F09B}" srcOrd="0" destOrd="0" presId="urn:microsoft.com/office/officeart/2018/2/layout/IconCircleList"/>
    <dgm:cxn modelId="{EAE1F26D-8746-4ED8-92F6-DB63119C3B7E}" type="presParOf" srcId="{81109B9C-814B-48F2-9CDD-B1EE8ACE0884}" destId="{6A64CBCD-D8A8-49F9-84CF-A130F5A9CEBD}" srcOrd="0" destOrd="0" presId="urn:microsoft.com/office/officeart/2018/2/layout/IconCircleList"/>
    <dgm:cxn modelId="{073FA002-103B-40A6-8468-6C28B848B252}" type="presParOf" srcId="{6A64CBCD-D8A8-49F9-84CF-A130F5A9CEBD}" destId="{75E02FD6-DB8F-4888-8980-3B54E328118F}" srcOrd="0" destOrd="0" presId="urn:microsoft.com/office/officeart/2018/2/layout/IconCircleList"/>
    <dgm:cxn modelId="{A5D7D2E4-8F2D-4CEC-AC76-D21A8C2408E3}" type="presParOf" srcId="{75E02FD6-DB8F-4888-8980-3B54E328118F}" destId="{0195F08E-9B82-4885-B30E-D4F55B7723FF}" srcOrd="0" destOrd="0" presId="urn:microsoft.com/office/officeart/2018/2/layout/IconCircleList"/>
    <dgm:cxn modelId="{8CEBFCFC-B1B7-47CA-9D0C-00CE6464EB60}" type="presParOf" srcId="{75E02FD6-DB8F-4888-8980-3B54E328118F}" destId="{712E6623-28BC-4E8A-A02D-08905953A713}" srcOrd="1" destOrd="0" presId="urn:microsoft.com/office/officeart/2018/2/layout/IconCircleList"/>
    <dgm:cxn modelId="{1E0E4047-C778-4302-83AE-77714035229D}" type="presParOf" srcId="{75E02FD6-DB8F-4888-8980-3B54E328118F}" destId="{452411E0-C57C-4DD2-932E-5197C6920395}" srcOrd="2" destOrd="0" presId="urn:microsoft.com/office/officeart/2018/2/layout/IconCircleList"/>
    <dgm:cxn modelId="{DFBF3DBB-4471-4248-BAD5-AEE921EE797E}" type="presParOf" srcId="{75E02FD6-DB8F-4888-8980-3B54E328118F}" destId="{C7E39BE4-3EB0-43F6-93B1-81A967437A4B}" srcOrd="3" destOrd="0" presId="urn:microsoft.com/office/officeart/2018/2/layout/IconCircleList"/>
    <dgm:cxn modelId="{EF717FD2-F97F-4A81-94E0-1B4829E7E961}" type="presParOf" srcId="{6A64CBCD-D8A8-49F9-84CF-A130F5A9CEBD}" destId="{57733C2C-6190-4734-B838-5AE8717B7484}" srcOrd="1" destOrd="0" presId="urn:microsoft.com/office/officeart/2018/2/layout/IconCircleList"/>
    <dgm:cxn modelId="{8D5DCE5D-5BE4-4B8A-9A34-8C345E2DC1FB}" type="presParOf" srcId="{6A64CBCD-D8A8-49F9-84CF-A130F5A9CEBD}" destId="{36047E59-F680-4380-8EDF-85E68435F609}" srcOrd="2" destOrd="0" presId="urn:microsoft.com/office/officeart/2018/2/layout/IconCircleList"/>
    <dgm:cxn modelId="{3AB298AC-3986-496F-A72E-D7A0BD6DB08C}" type="presParOf" srcId="{36047E59-F680-4380-8EDF-85E68435F609}" destId="{389643BD-B3DE-4C39-9A00-22242ED8598F}" srcOrd="0" destOrd="0" presId="urn:microsoft.com/office/officeart/2018/2/layout/IconCircleList"/>
    <dgm:cxn modelId="{5F7C910F-5EC6-46EF-B7B0-AC25606D8CC8}" type="presParOf" srcId="{36047E59-F680-4380-8EDF-85E68435F609}" destId="{B3769C75-27A9-4675-A7AD-E0251A4A0414}" srcOrd="1" destOrd="0" presId="urn:microsoft.com/office/officeart/2018/2/layout/IconCircleList"/>
    <dgm:cxn modelId="{9158BD09-A925-4450-8E8D-DF50AB7F2CAC}" type="presParOf" srcId="{36047E59-F680-4380-8EDF-85E68435F609}" destId="{AB16DFB8-80CB-4D37-81D6-4BCEFEC414DB}" srcOrd="2" destOrd="0" presId="urn:microsoft.com/office/officeart/2018/2/layout/IconCircleList"/>
    <dgm:cxn modelId="{D0688826-AFB4-4D5A-ABCA-55A4E893CF63}" type="presParOf" srcId="{36047E59-F680-4380-8EDF-85E68435F609}" destId="{E22177AC-6E1B-4ACB-8808-DA00195DB58C}" srcOrd="3" destOrd="0" presId="urn:microsoft.com/office/officeart/2018/2/layout/IconCircleList"/>
    <dgm:cxn modelId="{918EAA83-096F-40F9-B93E-26C8B58C11E4}" type="presParOf" srcId="{6A64CBCD-D8A8-49F9-84CF-A130F5A9CEBD}" destId="{9EE68FBA-F799-4E81-A42C-A21D0CBC3C01}" srcOrd="3" destOrd="0" presId="urn:microsoft.com/office/officeart/2018/2/layout/IconCircleList"/>
    <dgm:cxn modelId="{D95CB643-8D22-4D02-A2BB-A033F5CB0FA6}" type="presParOf" srcId="{6A64CBCD-D8A8-49F9-84CF-A130F5A9CEBD}" destId="{DF7964F4-830B-4B6A-A6FF-AC2C6DC3CE70}" srcOrd="4" destOrd="0" presId="urn:microsoft.com/office/officeart/2018/2/layout/IconCircleList"/>
    <dgm:cxn modelId="{D935042D-3A06-4D25-AB08-AE147B8E5BE8}" type="presParOf" srcId="{DF7964F4-830B-4B6A-A6FF-AC2C6DC3CE70}" destId="{5326DBFF-7D46-4052-9BDF-0B2A10B3097C}" srcOrd="0" destOrd="0" presId="urn:microsoft.com/office/officeart/2018/2/layout/IconCircleList"/>
    <dgm:cxn modelId="{3BC61D55-4EC0-4C84-8476-AAFD4680510A}" type="presParOf" srcId="{DF7964F4-830B-4B6A-A6FF-AC2C6DC3CE70}" destId="{8FA7AD83-E993-4ECE-A456-E4EBB4B2607D}" srcOrd="1" destOrd="0" presId="urn:microsoft.com/office/officeart/2018/2/layout/IconCircleList"/>
    <dgm:cxn modelId="{9C99E971-05D3-4F71-82E6-7220567A7844}" type="presParOf" srcId="{DF7964F4-830B-4B6A-A6FF-AC2C6DC3CE70}" destId="{A4C19CA6-5A2B-4629-A2A3-F53AE3BF2A9E}" srcOrd="2" destOrd="0" presId="urn:microsoft.com/office/officeart/2018/2/layout/IconCircleList"/>
    <dgm:cxn modelId="{15721D9E-4F7D-4A79-B850-97B251FFEEDA}" type="presParOf" srcId="{DF7964F4-830B-4B6A-A6FF-AC2C6DC3CE70}" destId="{7DF594BD-41CB-469C-90A5-F1DB69F337BC}" srcOrd="3" destOrd="0" presId="urn:microsoft.com/office/officeart/2018/2/layout/IconCircleList"/>
    <dgm:cxn modelId="{92802174-3359-4CA7-A337-D70392CA69B5}" type="presParOf" srcId="{6A64CBCD-D8A8-49F9-84CF-A130F5A9CEBD}" destId="{165FBB54-8C21-4BE4-AED8-CB53BDE811B4}" srcOrd="5" destOrd="0" presId="urn:microsoft.com/office/officeart/2018/2/layout/IconCircleList"/>
    <dgm:cxn modelId="{EA38944E-E3BD-4A67-8A57-FB799804092D}" type="presParOf" srcId="{6A64CBCD-D8A8-49F9-84CF-A130F5A9CEBD}" destId="{A1FAC46D-13FA-41BD-9D40-AE97E80942EA}" srcOrd="6" destOrd="0" presId="urn:microsoft.com/office/officeart/2018/2/layout/IconCircleList"/>
    <dgm:cxn modelId="{D99EDD50-A7D8-46D1-BB39-89B2013EC946}" type="presParOf" srcId="{A1FAC46D-13FA-41BD-9D40-AE97E80942EA}" destId="{B2E3954F-B699-4DAB-B597-96448AF77EC6}" srcOrd="0" destOrd="0" presId="urn:microsoft.com/office/officeart/2018/2/layout/IconCircleList"/>
    <dgm:cxn modelId="{153331BD-CB28-4753-8ADC-D09D00EBB121}" type="presParOf" srcId="{A1FAC46D-13FA-41BD-9D40-AE97E80942EA}" destId="{92490E8A-3302-4BED-B947-CE4A545FEE2F}" srcOrd="1" destOrd="0" presId="urn:microsoft.com/office/officeart/2018/2/layout/IconCircleList"/>
    <dgm:cxn modelId="{9C92F417-39BD-4012-9CD0-3649DB1310EB}" type="presParOf" srcId="{A1FAC46D-13FA-41BD-9D40-AE97E80942EA}" destId="{95D14E8E-616A-4818-B0E6-473987F3AAA3}" srcOrd="2" destOrd="0" presId="urn:microsoft.com/office/officeart/2018/2/layout/IconCircleList"/>
    <dgm:cxn modelId="{252004D2-6429-4BC0-A720-FC4973F93436}" type="presParOf" srcId="{A1FAC46D-13FA-41BD-9D40-AE97E80942EA}" destId="{E47E89A0-9312-4A76-AF37-81928C11F09B}" srcOrd="3" destOrd="0" presId="urn:microsoft.com/office/officeart/2018/2/layout/IconCircle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B7ED7D-8F6F-4CA5-A424-066AC35E20FE}">
      <dsp:nvSpPr>
        <dsp:cNvPr id="0" name=""/>
        <dsp:cNvSpPr/>
      </dsp:nvSpPr>
      <dsp:spPr>
        <a:xfrm>
          <a:off x="0" y="2625"/>
          <a:ext cx="15017751"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D2C0A7-81EE-4156-B071-CEFD73023E19}">
      <dsp:nvSpPr>
        <dsp:cNvPr id="0" name=""/>
        <dsp:cNvSpPr/>
      </dsp:nvSpPr>
      <dsp:spPr>
        <a:xfrm>
          <a:off x="0" y="2625"/>
          <a:ext cx="15017751" cy="17903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ts val="4600"/>
            </a:lnSpc>
            <a:spcBef>
              <a:spcPct val="0"/>
            </a:spcBef>
            <a:spcAft>
              <a:spcPts val="600"/>
            </a:spcAft>
            <a:buNone/>
          </a:pPr>
          <a:r>
            <a:rPr lang="en-IN" sz="3200" kern="1200" dirty="0">
              <a:latin typeface="Aptos Display" panose="020B0004020202020204" pitchFamily="34" charset="0"/>
            </a:rPr>
            <a:t>1. Community Connect (CSOs as First-Mile Partners): Leverages trusted local CSOs to mobilize communities and drive grassroots action.</a:t>
          </a:r>
          <a:endParaRPr lang="en-US" sz="3200" kern="1200" dirty="0">
            <a:latin typeface="Aptos Display" panose="020B0004020202020204" pitchFamily="34" charset="0"/>
          </a:endParaRPr>
        </a:p>
      </dsp:txBody>
      <dsp:txXfrm>
        <a:off x="0" y="2625"/>
        <a:ext cx="15017751" cy="1790374"/>
      </dsp:txXfrm>
    </dsp:sp>
    <dsp:sp modelId="{DBCADAF2-4B5F-4A49-AADD-7E177423B259}">
      <dsp:nvSpPr>
        <dsp:cNvPr id="0" name=""/>
        <dsp:cNvSpPr/>
      </dsp:nvSpPr>
      <dsp:spPr>
        <a:xfrm>
          <a:off x="0" y="1792999"/>
          <a:ext cx="15017751"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8C095D-188C-4C3B-B918-0EC57BEC860B}">
      <dsp:nvSpPr>
        <dsp:cNvPr id="0" name=""/>
        <dsp:cNvSpPr/>
      </dsp:nvSpPr>
      <dsp:spPr>
        <a:xfrm>
          <a:off x="0" y="1792999"/>
          <a:ext cx="15017751" cy="17903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ts val="4600"/>
            </a:lnSpc>
            <a:spcBef>
              <a:spcPct val="0"/>
            </a:spcBef>
            <a:spcAft>
              <a:spcPts val="600"/>
            </a:spcAft>
            <a:buNone/>
          </a:pPr>
          <a:r>
            <a:rPr lang="en-IN" sz="3200" kern="1200">
              <a:latin typeface="Aptos Display" panose="020B0004020202020204" pitchFamily="34" charset="0"/>
            </a:rPr>
            <a:t>2. Policy Leverage (From Evidence to Systems Change): Converts successful community pilots into scalable policy models aligned with national missions.</a:t>
          </a:r>
          <a:endParaRPr lang="en-US" sz="3200" kern="1200">
            <a:latin typeface="Aptos Display" panose="020B0004020202020204" pitchFamily="34" charset="0"/>
          </a:endParaRPr>
        </a:p>
      </dsp:txBody>
      <dsp:txXfrm>
        <a:off x="0" y="1792999"/>
        <a:ext cx="15017751" cy="1790374"/>
      </dsp:txXfrm>
    </dsp:sp>
    <dsp:sp modelId="{E3370017-B271-4784-A71B-51BD07A29B7B}">
      <dsp:nvSpPr>
        <dsp:cNvPr id="0" name=""/>
        <dsp:cNvSpPr/>
      </dsp:nvSpPr>
      <dsp:spPr>
        <a:xfrm>
          <a:off x="0" y="3583373"/>
          <a:ext cx="15017751"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74BFFC-6A7F-44E7-82D1-9B65B8F3D9F3}">
      <dsp:nvSpPr>
        <dsp:cNvPr id="0" name=""/>
        <dsp:cNvSpPr/>
      </dsp:nvSpPr>
      <dsp:spPr>
        <a:xfrm>
          <a:off x="0" y="3583373"/>
          <a:ext cx="15017751" cy="17903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ts val="4600"/>
            </a:lnSpc>
            <a:spcBef>
              <a:spcPct val="0"/>
            </a:spcBef>
            <a:spcAft>
              <a:spcPts val="600"/>
            </a:spcAft>
            <a:buNone/>
          </a:pPr>
          <a:r>
            <a:rPr lang="en-IN" sz="3200" kern="1200">
              <a:latin typeface="Aptos Display" panose="020B0004020202020204" pitchFamily="34" charset="0"/>
            </a:rPr>
            <a:t>3. Market Linkages (Making Community Enterprise Viable): Connects community producers to value chains, finance, and market opportunities.</a:t>
          </a:r>
          <a:endParaRPr lang="en-US" sz="3200" kern="1200">
            <a:latin typeface="Aptos Display" panose="020B0004020202020204" pitchFamily="34" charset="0"/>
          </a:endParaRPr>
        </a:p>
      </dsp:txBody>
      <dsp:txXfrm>
        <a:off x="0" y="3583373"/>
        <a:ext cx="15017751" cy="17903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02C97A-C33D-4D04-AB7E-932D2C4634EA}">
      <dsp:nvSpPr>
        <dsp:cNvPr id="0" name=""/>
        <dsp:cNvSpPr/>
      </dsp:nvSpPr>
      <dsp:spPr>
        <a:xfrm>
          <a:off x="2434368" y="187134"/>
          <a:ext cx="1685754" cy="1685754"/>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C80260-9F80-4450-B533-BD9067A98E94}">
      <dsp:nvSpPr>
        <dsp:cNvPr id="0" name=""/>
        <dsp:cNvSpPr/>
      </dsp:nvSpPr>
      <dsp:spPr>
        <a:xfrm>
          <a:off x="2788376" y="541143"/>
          <a:ext cx="977737" cy="9777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E09488-70FF-4C9D-91E5-FDF318778B97}">
      <dsp:nvSpPr>
        <dsp:cNvPr id="0" name=""/>
        <dsp:cNvSpPr/>
      </dsp:nvSpPr>
      <dsp:spPr>
        <a:xfrm>
          <a:off x="4481355" y="187134"/>
          <a:ext cx="3973563" cy="1685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100000"/>
            </a:lnSpc>
            <a:spcBef>
              <a:spcPct val="0"/>
            </a:spcBef>
            <a:spcAft>
              <a:spcPct val="35000"/>
            </a:spcAft>
            <a:buNone/>
          </a:pPr>
          <a:r>
            <a:rPr lang="en-US" sz="2200" b="1" kern="1200" dirty="0">
              <a:latin typeface="Aptos Display" panose="020B0004020202020204" pitchFamily="34" charset="0"/>
            </a:rPr>
            <a:t>Landscape-seascape focus: </a:t>
          </a:r>
          <a:r>
            <a:rPr lang="en-US" sz="2200" kern="1200" dirty="0">
              <a:latin typeface="Aptos Display" panose="020B0004020202020204" pitchFamily="34" charset="0"/>
            </a:rPr>
            <a:t>Funding concentrated in priority landscapes</a:t>
          </a:r>
        </a:p>
      </dsp:txBody>
      <dsp:txXfrm>
        <a:off x="4481355" y="187134"/>
        <a:ext cx="3973563" cy="1685754"/>
      </dsp:txXfrm>
    </dsp:sp>
    <dsp:sp modelId="{2A4A8BBB-AA56-48DE-B44C-EB3AF91F00FB}">
      <dsp:nvSpPr>
        <dsp:cNvPr id="0" name=""/>
        <dsp:cNvSpPr/>
      </dsp:nvSpPr>
      <dsp:spPr>
        <a:xfrm>
          <a:off x="9147281" y="187134"/>
          <a:ext cx="1685754" cy="1685754"/>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6123DA6-ABD1-4863-8E6C-BF1288043053}">
      <dsp:nvSpPr>
        <dsp:cNvPr id="0" name=""/>
        <dsp:cNvSpPr/>
      </dsp:nvSpPr>
      <dsp:spPr>
        <a:xfrm>
          <a:off x="9501289" y="541143"/>
          <a:ext cx="977737" cy="9777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A03E0B-8CAE-460D-9B10-55B52FC3B917}">
      <dsp:nvSpPr>
        <dsp:cNvPr id="0" name=""/>
        <dsp:cNvSpPr/>
      </dsp:nvSpPr>
      <dsp:spPr>
        <a:xfrm>
          <a:off x="11204719" y="192208"/>
          <a:ext cx="3973563" cy="1685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100000"/>
            </a:lnSpc>
            <a:spcBef>
              <a:spcPct val="0"/>
            </a:spcBef>
            <a:spcAft>
              <a:spcPct val="35000"/>
            </a:spcAft>
            <a:buNone/>
          </a:pPr>
          <a:r>
            <a:rPr lang="en-US" sz="2200" b="1" kern="1200">
              <a:latin typeface="Aptos Display" panose="020B0004020202020204" pitchFamily="34" charset="0"/>
              <a:ea typeface="+mn-ea"/>
              <a:cs typeface="+mn-cs"/>
            </a:rPr>
            <a:t>Five GEF focal areas: </a:t>
          </a:r>
          <a:r>
            <a:rPr lang="en-US" sz="2200" kern="1200">
              <a:latin typeface="Aptos Display" panose="020B0004020202020204" pitchFamily="34" charset="0"/>
              <a:ea typeface="+mn-ea"/>
              <a:cs typeface="+mn-cs"/>
            </a:rPr>
            <a:t>Biodiversity, Climate Change Mitigation, Land Degradation/Sustainable Land and Forest Management, Chemical and Waste Management</a:t>
          </a:r>
          <a:endParaRPr lang="en-US" sz="2200" kern="1200" dirty="0">
            <a:latin typeface="Aptos Display" panose="020B0004020202020204" pitchFamily="34" charset="0"/>
            <a:ea typeface="+mn-ea"/>
            <a:cs typeface="+mn-cs"/>
          </a:endParaRPr>
        </a:p>
      </dsp:txBody>
      <dsp:txXfrm>
        <a:off x="11204719" y="192208"/>
        <a:ext cx="3973563" cy="1685754"/>
      </dsp:txXfrm>
    </dsp:sp>
    <dsp:sp modelId="{34AEDD22-1A33-46AC-A809-68401474DAA7}">
      <dsp:nvSpPr>
        <dsp:cNvPr id="0" name=""/>
        <dsp:cNvSpPr/>
      </dsp:nvSpPr>
      <dsp:spPr>
        <a:xfrm>
          <a:off x="2434368" y="3271919"/>
          <a:ext cx="1685754" cy="1685754"/>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A73976-8BDE-42AD-B1D1-0A5D77973EB6}">
      <dsp:nvSpPr>
        <dsp:cNvPr id="0" name=""/>
        <dsp:cNvSpPr/>
      </dsp:nvSpPr>
      <dsp:spPr>
        <a:xfrm>
          <a:off x="2788376" y="3625927"/>
          <a:ext cx="977737" cy="9777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D1E2A5-A8D6-40F6-8CBB-F50A088A135E}">
      <dsp:nvSpPr>
        <dsp:cNvPr id="0" name=""/>
        <dsp:cNvSpPr/>
      </dsp:nvSpPr>
      <dsp:spPr>
        <a:xfrm>
          <a:off x="4481355" y="3271919"/>
          <a:ext cx="3973563" cy="1685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indent="0">
            <a:lnSpc>
              <a:spcPct val="100000"/>
            </a:lnSpc>
            <a:spcBef>
              <a:spcPct val="0"/>
            </a:spcBef>
            <a:buNone/>
          </a:pPr>
          <a:r>
            <a:rPr lang="en-US" sz="2200" b="1" kern="1200">
              <a:latin typeface="Aptos Display" panose="020B0004020202020204" pitchFamily="34" charset="0"/>
              <a:ea typeface="+mn-ea"/>
              <a:cs typeface="+mn-cs"/>
            </a:rPr>
            <a:t>Bigger, needs-based grants: </a:t>
          </a:r>
          <a:r>
            <a:rPr lang="en-US" sz="2200" kern="1200">
              <a:latin typeface="Aptos Display" panose="020B0004020202020204" pitchFamily="34" charset="0"/>
              <a:ea typeface="+mn-ea"/>
              <a:cs typeface="+mn-cs"/>
            </a:rPr>
            <a:t>Higher ceilings, (Grant size: up to </a:t>
          </a:r>
          <a:r>
            <a:rPr lang="en-IN" sz="2200" kern="1200">
              <a:latin typeface="Aptos Display" panose="020B0004020202020204" pitchFamily="34" charset="0"/>
              <a:ea typeface="+mn-ea"/>
              <a:cs typeface="+mn-cs"/>
            </a:rPr>
            <a:t>US $75,000 (INR 67,00,000)</a:t>
          </a:r>
        </a:p>
        <a:p>
          <a:pPr marL="0" lvl="0" indent="0" algn="l" defTabSz="1066800">
            <a:lnSpc>
              <a:spcPct val="100000"/>
            </a:lnSpc>
            <a:spcBef>
              <a:spcPct val="0"/>
            </a:spcBef>
            <a:spcAft>
              <a:spcPct val="35000"/>
            </a:spcAft>
            <a:buNone/>
          </a:pPr>
          <a:endParaRPr lang="en-US" sz="2200" kern="1200" dirty="0"/>
        </a:p>
      </dsp:txBody>
      <dsp:txXfrm>
        <a:off x="4481355" y="3271919"/>
        <a:ext cx="3973563" cy="1685754"/>
      </dsp:txXfrm>
    </dsp:sp>
    <dsp:sp modelId="{E9D70851-CFD0-4AD9-950D-AD1011EF16CF}">
      <dsp:nvSpPr>
        <dsp:cNvPr id="0" name=""/>
        <dsp:cNvSpPr/>
      </dsp:nvSpPr>
      <dsp:spPr>
        <a:xfrm>
          <a:off x="9147281" y="3271919"/>
          <a:ext cx="1685754" cy="1685754"/>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0D6BA0-71F6-488C-AA26-4F9F00FC9DEA}">
      <dsp:nvSpPr>
        <dsp:cNvPr id="0" name=""/>
        <dsp:cNvSpPr/>
      </dsp:nvSpPr>
      <dsp:spPr>
        <a:xfrm>
          <a:off x="9501289" y="3625927"/>
          <a:ext cx="977737" cy="97773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62C1F5-B27E-48C1-B95F-DAF67D48D6C6}">
      <dsp:nvSpPr>
        <dsp:cNvPr id="0" name=""/>
        <dsp:cNvSpPr/>
      </dsp:nvSpPr>
      <dsp:spPr>
        <a:xfrm>
          <a:off x="11194268" y="3271919"/>
          <a:ext cx="3973563" cy="1685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100000"/>
            </a:lnSpc>
            <a:spcBef>
              <a:spcPct val="0"/>
            </a:spcBef>
            <a:spcAft>
              <a:spcPct val="35000"/>
            </a:spcAft>
            <a:buNone/>
          </a:pPr>
          <a:r>
            <a:rPr lang="en-US" sz="2200" b="1" kern="1200">
              <a:latin typeface="Aptos Display" panose="020B0004020202020204" pitchFamily="34" charset="0"/>
              <a:ea typeface="+mn-ea"/>
              <a:cs typeface="+mn-cs"/>
            </a:rPr>
            <a:t>More focus on convergence </a:t>
          </a:r>
          <a:r>
            <a:rPr lang="en-US" sz="2200" kern="1200">
              <a:latin typeface="Aptos Display" panose="020B0004020202020204" pitchFamily="34" charset="0"/>
              <a:ea typeface="+mn-ea"/>
              <a:cs typeface="+mn-cs"/>
            </a:rPr>
            <a:t>- Donor/government/ Private sector partnerships</a:t>
          </a:r>
          <a:endParaRPr lang="en-US" sz="2200" kern="1200" dirty="0">
            <a:latin typeface="Aptos Display" panose="020B0004020202020204" pitchFamily="34" charset="0"/>
            <a:ea typeface="+mn-ea"/>
            <a:cs typeface="+mn-cs"/>
          </a:endParaRPr>
        </a:p>
      </dsp:txBody>
      <dsp:txXfrm>
        <a:off x="11194268" y="3271919"/>
        <a:ext cx="3973563" cy="1685754"/>
      </dsp:txXfrm>
    </dsp:sp>
    <dsp:sp modelId="{7CF4360E-79CF-484A-AD8D-F18FA485EDBA}">
      <dsp:nvSpPr>
        <dsp:cNvPr id="0" name=""/>
        <dsp:cNvSpPr/>
      </dsp:nvSpPr>
      <dsp:spPr>
        <a:xfrm>
          <a:off x="6109345" y="5653980"/>
          <a:ext cx="1685754" cy="1685754"/>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93CA29-376B-43FD-8296-4E029CF83DA9}">
      <dsp:nvSpPr>
        <dsp:cNvPr id="0" name=""/>
        <dsp:cNvSpPr/>
      </dsp:nvSpPr>
      <dsp:spPr>
        <a:xfrm>
          <a:off x="6463300" y="6007983"/>
          <a:ext cx="977737" cy="977737"/>
        </a:xfrm>
        <a:prstGeom prst="rect">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4C7C58-D502-476A-BF71-DE341DC71096}">
      <dsp:nvSpPr>
        <dsp:cNvPr id="0" name=""/>
        <dsp:cNvSpPr/>
      </dsp:nvSpPr>
      <dsp:spPr>
        <a:xfrm>
          <a:off x="8156265" y="5653980"/>
          <a:ext cx="3973563" cy="1685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77900">
            <a:lnSpc>
              <a:spcPct val="100000"/>
            </a:lnSpc>
            <a:spcBef>
              <a:spcPct val="0"/>
            </a:spcBef>
            <a:spcAft>
              <a:spcPct val="35000"/>
            </a:spcAft>
            <a:buNone/>
          </a:pPr>
          <a:r>
            <a:rPr lang="en-US" sz="2200" b="1" kern="1200" dirty="0"/>
            <a:t>Institutionalize SGP </a:t>
          </a:r>
          <a:r>
            <a:rPr lang="en-US" sz="2200" kern="1200" dirty="0"/>
            <a:t>for sustainability beyond the project lifecycle</a:t>
          </a:r>
          <a:endParaRPr lang="en-IN" sz="2200" kern="1200" dirty="0"/>
        </a:p>
      </dsp:txBody>
      <dsp:txXfrm>
        <a:off x="8156265" y="5653980"/>
        <a:ext cx="3973563" cy="16857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220AEB-A971-4EB9-97F5-428AE354B578}">
      <dsp:nvSpPr>
        <dsp:cNvPr id="0" name=""/>
        <dsp:cNvSpPr/>
      </dsp:nvSpPr>
      <dsp:spPr>
        <a:xfrm>
          <a:off x="696711" y="1433494"/>
          <a:ext cx="1431517" cy="1431517"/>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2A1F5D5-CD1B-4F95-B667-FE66F7C2085C}">
      <dsp:nvSpPr>
        <dsp:cNvPr id="0" name=""/>
        <dsp:cNvSpPr/>
      </dsp:nvSpPr>
      <dsp:spPr>
        <a:xfrm>
          <a:off x="997330" y="1734113"/>
          <a:ext cx="830280" cy="83028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D1D44A-E2E7-4741-B397-E754492F32A6}">
      <dsp:nvSpPr>
        <dsp:cNvPr id="0" name=""/>
        <dsp:cNvSpPr/>
      </dsp:nvSpPr>
      <dsp:spPr>
        <a:xfrm>
          <a:off x="2434982" y="1433494"/>
          <a:ext cx="3374291" cy="1431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latin typeface="+mj-lt"/>
            </a:rPr>
            <a:t>1. Finalizing the country </a:t>
          </a:r>
          <a:r>
            <a:rPr lang="en-US" sz="2400" kern="1200" dirty="0" err="1">
              <a:latin typeface="+mj-lt"/>
            </a:rPr>
            <a:t>programme</a:t>
          </a:r>
          <a:r>
            <a:rPr lang="en-US" sz="2400" kern="1200" dirty="0">
              <a:latin typeface="+mj-lt"/>
            </a:rPr>
            <a:t> strategy and project results framework</a:t>
          </a:r>
        </a:p>
      </dsp:txBody>
      <dsp:txXfrm>
        <a:off x="2434982" y="1433494"/>
        <a:ext cx="3374291" cy="1431517"/>
      </dsp:txXfrm>
    </dsp:sp>
    <dsp:sp modelId="{7E0ADE6A-A41C-4304-A464-66B50C83DFD9}">
      <dsp:nvSpPr>
        <dsp:cNvPr id="0" name=""/>
        <dsp:cNvSpPr/>
      </dsp:nvSpPr>
      <dsp:spPr>
        <a:xfrm>
          <a:off x="6397218" y="1433494"/>
          <a:ext cx="1431517" cy="1431517"/>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0EF8A4-4F76-47C4-A1CD-8FDFAAD62925}">
      <dsp:nvSpPr>
        <dsp:cNvPr id="0" name=""/>
        <dsp:cNvSpPr/>
      </dsp:nvSpPr>
      <dsp:spPr>
        <a:xfrm>
          <a:off x="6697837" y="1734113"/>
          <a:ext cx="830280" cy="83028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70C3A8-519D-4166-9317-DA7815E23913}">
      <dsp:nvSpPr>
        <dsp:cNvPr id="0" name=""/>
        <dsp:cNvSpPr/>
      </dsp:nvSpPr>
      <dsp:spPr>
        <a:xfrm>
          <a:off x="8135490" y="1433494"/>
          <a:ext cx="3374291" cy="1431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solidFill>
                <a:prstClr val="black">
                  <a:hueOff val="0"/>
                  <a:satOff val="0"/>
                  <a:lumOff val="0"/>
                  <a:alphaOff val="0"/>
                </a:prstClr>
              </a:solidFill>
              <a:latin typeface="+mj-lt"/>
              <a:ea typeface="+mn-ea"/>
              <a:cs typeface="+mn-cs"/>
            </a:rPr>
            <a:t>2. Selecting landscapes through stakeholder consultations and defined selection criteria</a:t>
          </a:r>
        </a:p>
      </dsp:txBody>
      <dsp:txXfrm>
        <a:off x="8135490" y="1433494"/>
        <a:ext cx="3374291" cy="1431517"/>
      </dsp:txXfrm>
    </dsp:sp>
    <dsp:sp modelId="{314FA87B-CC02-47A8-B974-23ABACA2837E}">
      <dsp:nvSpPr>
        <dsp:cNvPr id="0" name=""/>
        <dsp:cNvSpPr/>
      </dsp:nvSpPr>
      <dsp:spPr>
        <a:xfrm>
          <a:off x="12097725" y="1433494"/>
          <a:ext cx="1431517" cy="1431517"/>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3C7A92D-E1D8-483B-87E2-4DD0A94FD6AF}">
      <dsp:nvSpPr>
        <dsp:cNvPr id="0" name=""/>
        <dsp:cNvSpPr/>
      </dsp:nvSpPr>
      <dsp:spPr>
        <a:xfrm>
          <a:off x="12398344" y="1734113"/>
          <a:ext cx="830280" cy="83028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A62D0D-A1FD-4B8A-A9C7-730F214B00A5}">
      <dsp:nvSpPr>
        <dsp:cNvPr id="0" name=""/>
        <dsp:cNvSpPr/>
      </dsp:nvSpPr>
      <dsp:spPr>
        <a:xfrm>
          <a:off x="13835997" y="1433494"/>
          <a:ext cx="3374291" cy="1431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244600">
            <a:lnSpc>
              <a:spcPct val="100000"/>
            </a:lnSpc>
            <a:spcBef>
              <a:spcPct val="0"/>
            </a:spcBef>
            <a:spcAft>
              <a:spcPct val="35000"/>
            </a:spcAft>
            <a:buNone/>
          </a:pPr>
          <a:r>
            <a:rPr lang="en-US" sz="2400" kern="1200" dirty="0">
              <a:solidFill>
                <a:prstClr val="black">
                  <a:hueOff val="0"/>
                  <a:satOff val="0"/>
                  <a:lumOff val="0"/>
                  <a:alphaOff val="0"/>
                </a:prstClr>
              </a:solidFill>
              <a:latin typeface="+mj-lt"/>
              <a:ea typeface="+mn-ea"/>
              <a:cs typeface="+mn-cs"/>
            </a:rPr>
            <a:t>3. Developing Annual Workplan and securing National Steering Committee approval for the plan and the selected landscapes</a:t>
          </a:r>
        </a:p>
      </dsp:txBody>
      <dsp:txXfrm>
        <a:off x="13835997" y="1433494"/>
        <a:ext cx="3374291" cy="1431517"/>
      </dsp:txXfrm>
    </dsp:sp>
    <dsp:sp modelId="{93D945D0-C011-4E90-80FF-7D237C2D21EC}">
      <dsp:nvSpPr>
        <dsp:cNvPr id="0" name=""/>
        <dsp:cNvSpPr/>
      </dsp:nvSpPr>
      <dsp:spPr>
        <a:xfrm>
          <a:off x="696711" y="4038631"/>
          <a:ext cx="1431517" cy="1431517"/>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579545-57DA-4B5E-BE10-AEDD3B7FFA9D}">
      <dsp:nvSpPr>
        <dsp:cNvPr id="0" name=""/>
        <dsp:cNvSpPr/>
      </dsp:nvSpPr>
      <dsp:spPr>
        <a:xfrm>
          <a:off x="1049040" y="4711905"/>
          <a:ext cx="830280" cy="83028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6932A4-3AAC-4ECF-AAFD-1E314D7CA9C0}">
      <dsp:nvSpPr>
        <dsp:cNvPr id="0" name=""/>
        <dsp:cNvSpPr/>
      </dsp:nvSpPr>
      <dsp:spPr>
        <a:xfrm>
          <a:off x="2486710" y="4167182"/>
          <a:ext cx="3374291" cy="1431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solidFill>
                <a:prstClr val="black">
                  <a:hueOff val="0"/>
                  <a:satOff val="0"/>
                  <a:lumOff val="0"/>
                  <a:alphaOff val="0"/>
                </a:prstClr>
              </a:solidFill>
              <a:latin typeface="+mj-lt"/>
              <a:ea typeface="+mn-ea"/>
              <a:cs typeface="+mn-cs"/>
            </a:rPr>
            <a:t>4. Holding multi-stakeholder meetings in each landscape-seascape to identify priority issues, sites, and potential solutions</a:t>
          </a:r>
        </a:p>
      </dsp:txBody>
      <dsp:txXfrm>
        <a:off x="2486710" y="4167182"/>
        <a:ext cx="3374291" cy="1431517"/>
      </dsp:txXfrm>
    </dsp:sp>
    <dsp:sp modelId="{4D06519E-B72F-4F41-A1CB-E498D299C82E}">
      <dsp:nvSpPr>
        <dsp:cNvPr id="0" name=""/>
        <dsp:cNvSpPr/>
      </dsp:nvSpPr>
      <dsp:spPr>
        <a:xfrm>
          <a:off x="6397218" y="4038631"/>
          <a:ext cx="1431517" cy="1431517"/>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CA1822-EE9B-4413-8DFC-6475E12AE582}">
      <dsp:nvSpPr>
        <dsp:cNvPr id="0" name=""/>
        <dsp:cNvSpPr/>
      </dsp:nvSpPr>
      <dsp:spPr>
        <a:xfrm>
          <a:off x="6697837" y="4339250"/>
          <a:ext cx="830280" cy="83028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46F8F2-DB3E-4076-A3B8-8A54EB414211}">
      <dsp:nvSpPr>
        <dsp:cNvPr id="0" name=""/>
        <dsp:cNvSpPr/>
      </dsp:nvSpPr>
      <dsp:spPr>
        <a:xfrm>
          <a:off x="8135490" y="4038631"/>
          <a:ext cx="3374291" cy="1431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latin typeface="+mj-lt"/>
            </a:rPr>
            <a:t>5. Launching the first round of Requests for Proposals</a:t>
          </a:r>
        </a:p>
      </dsp:txBody>
      <dsp:txXfrm>
        <a:off x="8135490" y="4038631"/>
        <a:ext cx="3374291" cy="143151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7FC177-CF59-4FE2-957C-4EDC7DE83AA1}">
      <dsp:nvSpPr>
        <dsp:cNvPr id="0" name=""/>
        <dsp:cNvSpPr/>
      </dsp:nvSpPr>
      <dsp:spPr>
        <a:xfrm>
          <a:off x="0" y="7025941"/>
          <a:ext cx="13030200" cy="768845"/>
        </a:xfrm>
        <a:prstGeom prst="rect">
          <a:avLst/>
        </a:prstGeom>
        <a:solidFill>
          <a:schemeClr val="accent3">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00" dirty="0">
              <a:solidFill>
                <a:schemeClr val="tx1"/>
              </a:solidFill>
              <a:effectLst/>
              <a:latin typeface="+mn-lt"/>
              <a:ea typeface="Aptos" panose="020B0004020202020204" pitchFamily="34" charset="0"/>
              <a:cs typeface="Times New Roman" panose="02020603050405020304" pitchFamily="18" charset="0"/>
            </a:rPr>
            <a:t>Connecting Action to Impact</a:t>
          </a:r>
          <a:endParaRPr lang="en-IN" sz="1800" b="1" dirty="0">
            <a:solidFill>
              <a:schemeClr val="tx1"/>
            </a:solidFill>
            <a:latin typeface="+mn-lt"/>
          </a:endParaRPr>
        </a:p>
      </dsp:txBody>
      <dsp:txXfrm>
        <a:off x="0" y="7025941"/>
        <a:ext cx="13030200" cy="415176"/>
      </dsp:txXfrm>
    </dsp:sp>
    <dsp:sp modelId="{25AC4F7D-49CD-4D9E-821F-A30F0FA9332E}">
      <dsp:nvSpPr>
        <dsp:cNvPr id="0" name=""/>
        <dsp:cNvSpPr/>
      </dsp:nvSpPr>
      <dsp:spPr>
        <a:xfrm>
          <a:off x="0" y="7425741"/>
          <a:ext cx="13030200" cy="353668"/>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n-US" sz="2400" b="0" kern="100" dirty="0">
              <a:solidFill>
                <a:schemeClr val="tx1"/>
              </a:solidFill>
              <a:effectLst/>
              <a:latin typeface="Aptos Display" panose="020B0004020202020204" pitchFamily="34" charset="0"/>
              <a:ea typeface="Aptos" panose="020B0004020202020204" pitchFamily="34" charset="0"/>
              <a:cs typeface="Times New Roman" panose="02020603050405020304" pitchFamily="18" charset="0"/>
            </a:rPr>
            <a:t>Linking implementation to results</a:t>
          </a:r>
          <a:endParaRPr lang="en-IN" sz="2800" b="0" dirty="0">
            <a:solidFill>
              <a:schemeClr val="tx1"/>
            </a:solidFill>
            <a:latin typeface="Aptos Display" panose="020B0004020202020204" pitchFamily="34" charset="0"/>
          </a:endParaRPr>
        </a:p>
      </dsp:txBody>
      <dsp:txXfrm>
        <a:off x="0" y="7425741"/>
        <a:ext cx="13030200" cy="353668"/>
      </dsp:txXfrm>
    </dsp:sp>
    <dsp:sp modelId="{1DDEF6E0-6986-4CBB-B6DC-A0A7EB95D1E4}">
      <dsp:nvSpPr>
        <dsp:cNvPr id="0" name=""/>
        <dsp:cNvSpPr/>
      </dsp:nvSpPr>
      <dsp:spPr>
        <a:xfrm rot="10800000">
          <a:off x="0" y="5854990"/>
          <a:ext cx="13030200" cy="1182483"/>
        </a:xfrm>
        <a:prstGeom prst="upArrowCallout">
          <a:avLst/>
        </a:prstGeom>
        <a:solidFill>
          <a:schemeClr val="accent3">
            <a:shade val="80000"/>
            <a:hueOff val="36485"/>
            <a:satOff val="-239"/>
            <a:lumOff val="409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00" dirty="0">
              <a:solidFill>
                <a:schemeClr val="tx1"/>
              </a:solidFill>
              <a:effectLst/>
              <a:latin typeface="Aptos Display" panose="020B0004020202020204" pitchFamily="34" charset="0"/>
              <a:ea typeface="Aptos" panose="020B0004020202020204" pitchFamily="34" charset="0"/>
              <a:cs typeface="Times New Roman" panose="02020603050405020304" pitchFamily="18" charset="0"/>
            </a:rPr>
            <a:t>Ensuring Inclusion and Ownership</a:t>
          </a:r>
          <a:endParaRPr lang="en-IN" sz="1800" b="1" dirty="0">
            <a:solidFill>
              <a:schemeClr val="tx1"/>
            </a:solidFill>
            <a:latin typeface="Aptos Display" panose="020B0004020202020204" pitchFamily="34" charset="0"/>
          </a:endParaRPr>
        </a:p>
      </dsp:txBody>
      <dsp:txXfrm rot="-10800000">
        <a:off x="0" y="5854990"/>
        <a:ext cx="13030200" cy="415051"/>
      </dsp:txXfrm>
    </dsp:sp>
    <dsp:sp modelId="{990A5240-5B3A-4B10-A24D-7FEFE63BA180}">
      <dsp:nvSpPr>
        <dsp:cNvPr id="0" name=""/>
        <dsp:cNvSpPr/>
      </dsp:nvSpPr>
      <dsp:spPr>
        <a:xfrm>
          <a:off x="0" y="6270042"/>
          <a:ext cx="13030200" cy="353562"/>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n-US" sz="2400" b="0" kern="100" dirty="0">
              <a:solidFill>
                <a:schemeClr val="tx1"/>
              </a:solidFill>
              <a:effectLst/>
              <a:latin typeface="Aptos Display" panose="020B0004020202020204" pitchFamily="34" charset="0"/>
              <a:ea typeface="Aptos" panose="020B0004020202020204" pitchFamily="34" charset="0"/>
              <a:cs typeface="Times New Roman" panose="02020603050405020304" pitchFamily="18" charset="0"/>
            </a:rPr>
            <a:t>Embedding equity and local leadership</a:t>
          </a:r>
          <a:endParaRPr lang="en-IN" sz="2800" b="0" dirty="0">
            <a:solidFill>
              <a:schemeClr val="tx1"/>
            </a:solidFill>
            <a:latin typeface="Aptos Display" panose="020B0004020202020204" pitchFamily="34" charset="0"/>
          </a:endParaRPr>
        </a:p>
      </dsp:txBody>
      <dsp:txXfrm>
        <a:off x="0" y="6270042"/>
        <a:ext cx="13030200" cy="353562"/>
      </dsp:txXfrm>
    </dsp:sp>
    <dsp:sp modelId="{9A666163-0E1D-4E31-99D1-6699B4C3D37E}">
      <dsp:nvSpPr>
        <dsp:cNvPr id="0" name=""/>
        <dsp:cNvSpPr/>
      </dsp:nvSpPr>
      <dsp:spPr>
        <a:xfrm rot="10800000">
          <a:off x="0" y="4684039"/>
          <a:ext cx="13030200" cy="1182483"/>
        </a:xfrm>
        <a:prstGeom prst="upArrowCallout">
          <a:avLst/>
        </a:prstGeom>
        <a:solidFill>
          <a:schemeClr val="accent3">
            <a:shade val="80000"/>
            <a:hueOff val="72969"/>
            <a:satOff val="-477"/>
            <a:lumOff val="818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00" dirty="0">
              <a:solidFill>
                <a:schemeClr val="tx1"/>
              </a:solidFill>
              <a:effectLst/>
              <a:latin typeface="Aptos Display" panose="020B0004020202020204" pitchFamily="34" charset="0"/>
              <a:ea typeface="Aptos" panose="020B0004020202020204" pitchFamily="34" charset="0"/>
              <a:cs typeface="Times New Roman" panose="02020603050405020304" pitchFamily="18" charset="0"/>
            </a:rPr>
            <a:t>Investing in Community Priorities</a:t>
          </a:r>
          <a:endParaRPr lang="en-IN" sz="1800" b="1" dirty="0">
            <a:solidFill>
              <a:schemeClr val="tx1"/>
            </a:solidFill>
            <a:latin typeface="Aptos Display" panose="020B0004020202020204" pitchFamily="34" charset="0"/>
          </a:endParaRPr>
        </a:p>
      </dsp:txBody>
      <dsp:txXfrm rot="-10800000">
        <a:off x="0" y="4684039"/>
        <a:ext cx="13030200" cy="415051"/>
      </dsp:txXfrm>
    </dsp:sp>
    <dsp:sp modelId="{F600236D-0B29-486F-A28B-A2D0CF5EF3B6}">
      <dsp:nvSpPr>
        <dsp:cNvPr id="0" name=""/>
        <dsp:cNvSpPr/>
      </dsp:nvSpPr>
      <dsp:spPr>
        <a:xfrm>
          <a:off x="0" y="5099091"/>
          <a:ext cx="13030200" cy="353562"/>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n-US" sz="2400" b="0" kern="100" dirty="0">
              <a:solidFill>
                <a:schemeClr val="tx1"/>
              </a:solidFill>
              <a:effectLst/>
              <a:latin typeface="Aptos Display" panose="020B0004020202020204" pitchFamily="34" charset="0"/>
              <a:ea typeface="Aptos" panose="020B0004020202020204" pitchFamily="34" charset="0"/>
              <a:cs typeface="Times New Roman" panose="02020603050405020304" pitchFamily="18" charset="0"/>
            </a:rPr>
            <a:t>Identification of actions for on-the-ground investments</a:t>
          </a:r>
          <a:endParaRPr lang="en-IN" sz="2800" b="0" dirty="0">
            <a:solidFill>
              <a:schemeClr val="tx1"/>
            </a:solidFill>
            <a:latin typeface="Aptos Display" panose="020B0004020202020204" pitchFamily="34" charset="0"/>
          </a:endParaRPr>
        </a:p>
      </dsp:txBody>
      <dsp:txXfrm>
        <a:off x="0" y="5099091"/>
        <a:ext cx="13030200" cy="353562"/>
      </dsp:txXfrm>
    </dsp:sp>
    <dsp:sp modelId="{5C15B557-FE7B-4428-AE11-31041BE2C528}">
      <dsp:nvSpPr>
        <dsp:cNvPr id="0" name=""/>
        <dsp:cNvSpPr/>
      </dsp:nvSpPr>
      <dsp:spPr>
        <a:xfrm rot="10800000">
          <a:off x="0" y="3513088"/>
          <a:ext cx="13030200" cy="1182483"/>
        </a:xfrm>
        <a:prstGeom prst="upArrowCallout">
          <a:avLst/>
        </a:prstGeom>
        <a:solidFill>
          <a:schemeClr val="accent3">
            <a:shade val="80000"/>
            <a:hueOff val="109454"/>
            <a:satOff val="-716"/>
            <a:lumOff val="122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00" dirty="0">
              <a:solidFill>
                <a:schemeClr val="tx1"/>
              </a:solidFill>
              <a:effectLst/>
              <a:latin typeface="Aptos Display" panose="020B0004020202020204" pitchFamily="34" charset="0"/>
              <a:ea typeface="Aptos" panose="020B0004020202020204" pitchFamily="34" charset="0"/>
              <a:cs typeface="Times New Roman" panose="02020603050405020304" pitchFamily="18" charset="0"/>
            </a:rPr>
            <a:t>Defining the Strategic Response</a:t>
          </a:r>
          <a:endParaRPr lang="en-IN" sz="2400" b="1" dirty="0">
            <a:solidFill>
              <a:schemeClr val="tx1"/>
            </a:solidFill>
            <a:latin typeface="Aptos Display" panose="020B0004020202020204" pitchFamily="34" charset="0"/>
          </a:endParaRPr>
        </a:p>
      </dsp:txBody>
      <dsp:txXfrm rot="-10800000">
        <a:off x="0" y="3513088"/>
        <a:ext cx="13030200" cy="415051"/>
      </dsp:txXfrm>
    </dsp:sp>
    <dsp:sp modelId="{1EC9FE85-C94A-4247-934C-E652734C62C5}">
      <dsp:nvSpPr>
        <dsp:cNvPr id="0" name=""/>
        <dsp:cNvSpPr/>
      </dsp:nvSpPr>
      <dsp:spPr>
        <a:xfrm>
          <a:off x="0" y="3928140"/>
          <a:ext cx="13030200" cy="353562"/>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n-US" sz="2400" b="0" kern="100" dirty="0">
              <a:solidFill>
                <a:schemeClr val="tx1"/>
              </a:solidFill>
              <a:effectLst/>
              <a:latin typeface="Aptos Display" panose="020B0004020202020204" pitchFamily="34" charset="0"/>
              <a:ea typeface="Aptos" panose="020B0004020202020204" pitchFamily="34" charset="0"/>
              <a:cs typeface="Times New Roman" panose="02020603050405020304" pitchFamily="18" charset="0"/>
            </a:rPr>
            <a:t>Translating findings into a strategic framework </a:t>
          </a:r>
          <a:endParaRPr lang="en-IN" sz="2800" b="0" dirty="0">
            <a:solidFill>
              <a:schemeClr val="tx1"/>
            </a:solidFill>
            <a:latin typeface="Aptos Display" panose="020B0004020202020204" pitchFamily="34" charset="0"/>
          </a:endParaRPr>
        </a:p>
      </dsp:txBody>
      <dsp:txXfrm>
        <a:off x="0" y="3928140"/>
        <a:ext cx="13030200" cy="353562"/>
      </dsp:txXfrm>
    </dsp:sp>
    <dsp:sp modelId="{1EBA271A-9CD1-448D-A611-D31D4A51DC24}">
      <dsp:nvSpPr>
        <dsp:cNvPr id="0" name=""/>
        <dsp:cNvSpPr/>
      </dsp:nvSpPr>
      <dsp:spPr>
        <a:xfrm rot="10800000">
          <a:off x="0" y="2342137"/>
          <a:ext cx="13030200" cy="1182483"/>
        </a:xfrm>
        <a:prstGeom prst="upArrowCallout">
          <a:avLst/>
        </a:prstGeom>
        <a:solidFill>
          <a:schemeClr val="accent3">
            <a:shade val="80000"/>
            <a:hueOff val="145938"/>
            <a:satOff val="-954"/>
            <a:lumOff val="1636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00" dirty="0">
              <a:solidFill>
                <a:schemeClr val="tx1"/>
              </a:solidFill>
              <a:effectLst/>
              <a:latin typeface="Aptos Display" panose="020B0004020202020204" pitchFamily="34" charset="0"/>
              <a:ea typeface="Aptos" panose="020B0004020202020204" pitchFamily="34" charset="0"/>
              <a:cs typeface="Times New Roman" panose="02020603050405020304" pitchFamily="18" charset="0"/>
            </a:rPr>
            <a:t>Identifying the Challenges</a:t>
          </a:r>
          <a:endParaRPr lang="en-IN" sz="1800" b="1" dirty="0">
            <a:solidFill>
              <a:schemeClr val="tx1"/>
            </a:solidFill>
            <a:latin typeface="Aptos Display" panose="020B0004020202020204" pitchFamily="34" charset="0"/>
          </a:endParaRPr>
        </a:p>
      </dsp:txBody>
      <dsp:txXfrm rot="-10800000">
        <a:off x="0" y="2342137"/>
        <a:ext cx="13030200" cy="415051"/>
      </dsp:txXfrm>
    </dsp:sp>
    <dsp:sp modelId="{D2058478-89FA-424A-9815-773BC2B16675}">
      <dsp:nvSpPr>
        <dsp:cNvPr id="0" name=""/>
        <dsp:cNvSpPr/>
      </dsp:nvSpPr>
      <dsp:spPr>
        <a:xfrm>
          <a:off x="0" y="2757189"/>
          <a:ext cx="13030200" cy="353562"/>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n-US" sz="2400" b="0" kern="100" dirty="0">
              <a:solidFill>
                <a:schemeClr val="tx1"/>
              </a:solidFill>
              <a:effectLst/>
              <a:latin typeface="Aptos Display" panose="020B0004020202020204" pitchFamily="34" charset="0"/>
              <a:ea typeface="Aptos" panose="020B0004020202020204" pitchFamily="34" charset="0"/>
              <a:cs typeface="Times New Roman" panose="02020603050405020304" pitchFamily="18" charset="0"/>
            </a:rPr>
            <a:t>Analyzing the pressures and potential of the landscape </a:t>
          </a:r>
          <a:endParaRPr lang="en-IN" sz="2800" b="0" dirty="0">
            <a:solidFill>
              <a:schemeClr val="tx1"/>
            </a:solidFill>
            <a:latin typeface="Aptos Display" panose="020B0004020202020204" pitchFamily="34" charset="0"/>
          </a:endParaRPr>
        </a:p>
      </dsp:txBody>
      <dsp:txXfrm>
        <a:off x="0" y="2757189"/>
        <a:ext cx="13030200" cy="353562"/>
      </dsp:txXfrm>
    </dsp:sp>
    <dsp:sp modelId="{20FEBB83-7063-496F-AC8C-267F550B76C9}">
      <dsp:nvSpPr>
        <dsp:cNvPr id="0" name=""/>
        <dsp:cNvSpPr/>
      </dsp:nvSpPr>
      <dsp:spPr>
        <a:xfrm rot="10800000">
          <a:off x="0" y="1171186"/>
          <a:ext cx="13030200" cy="1182483"/>
        </a:xfrm>
        <a:prstGeom prst="upArrowCallout">
          <a:avLst/>
        </a:prstGeom>
        <a:solidFill>
          <a:schemeClr val="accent3">
            <a:shade val="80000"/>
            <a:hueOff val="182423"/>
            <a:satOff val="-1193"/>
            <a:lumOff val="2046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00" dirty="0">
              <a:solidFill>
                <a:schemeClr val="tx1"/>
              </a:solidFill>
              <a:effectLst/>
              <a:latin typeface="Aptos Display" panose="020B0004020202020204" pitchFamily="34" charset="0"/>
              <a:ea typeface="Aptos" panose="020B0004020202020204" pitchFamily="34" charset="0"/>
              <a:cs typeface="Times New Roman" panose="02020603050405020304" pitchFamily="18" charset="0"/>
            </a:rPr>
            <a:t>Stakeholder and Community Engagement following the COMDEKS approach for SEPLS</a:t>
          </a:r>
          <a:endParaRPr lang="en-IN" sz="1800" b="1" dirty="0">
            <a:solidFill>
              <a:schemeClr val="tx1"/>
            </a:solidFill>
            <a:latin typeface="Aptos Display" panose="020B0004020202020204" pitchFamily="34" charset="0"/>
          </a:endParaRPr>
        </a:p>
      </dsp:txBody>
      <dsp:txXfrm rot="-10800000">
        <a:off x="0" y="1171186"/>
        <a:ext cx="13030200" cy="415051"/>
      </dsp:txXfrm>
    </dsp:sp>
    <dsp:sp modelId="{BAE38100-DE04-4B1A-8376-708DE221E252}">
      <dsp:nvSpPr>
        <dsp:cNvPr id="0" name=""/>
        <dsp:cNvSpPr/>
      </dsp:nvSpPr>
      <dsp:spPr>
        <a:xfrm>
          <a:off x="0" y="1586238"/>
          <a:ext cx="13030200" cy="353562"/>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US" sz="2000" b="0" kern="100" dirty="0">
              <a:solidFill>
                <a:schemeClr val="tx1"/>
              </a:solidFill>
              <a:effectLst/>
              <a:latin typeface="Aptos Display" panose="020B0004020202020204" pitchFamily="34" charset="0"/>
              <a:ea typeface="Aptos" panose="020B0004020202020204" pitchFamily="34" charset="0"/>
              <a:cs typeface="Times New Roman" panose="02020603050405020304" pitchFamily="18" charset="0"/>
            </a:rPr>
            <a:t>Consulting communities, landowners, government bodies, and technical experts shaping priorities and building legitimacy</a:t>
          </a:r>
          <a:endParaRPr lang="en-IN" sz="2400" b="0" dirty="0">
            <a:solidFill>
              <a:schemeClr val="tx1"/>
            </a:solidFill>
            <a:latin typeface="Aptos Display" panose="020B0004020202020204" pitchFamily="34" charset="0"/>
          </a:endParaRPr>
        </a:p>
      </dsp:txBody>
      <dsp:txXfrm>
        <a:off x="0" y="1586238"/>
        <a:ext cx="13030200" cy="353562"/>
      </dsp:txXfrm>
    </dsp:sp>
    <dsp:sp modelId="{28BC30B4-CE50-459D-A624-6C8000F80585}">
      <dsp:nvSpPr>
        <dsp:cNvPr id="0" name=""/>
        <dsp:cNvSpPr/>
      </dsp:nvSpPr>
      <dsp:spPr>
        <a:xfrm rot="10800000">
          <a:off x="0" y="235"/>
          <a:ext cx="13030200" cy="1182483"/>
        </a:xfrm>
        <a:prstGeom prst="upArrowCallout">
          <a:avLst/>
        </a:prstGeom>
        <a:solidFill>
          <a:schemeClr val="accent3">
            <a:shade val="80000"/>
            <a:hueOff val="218907"/>
            <a:satOff val="-1431"/>
            <a:lumOff val="2455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00" dirty="0">
              <a:solidFill>
                <a:schemeClr val="tx1"/>
              </a:solidFill>
              <a:effectLst/>
              <a:latin typeface="Aptos Display" panose="020B0004020202020204" pitchFamily="34" charset="0"/>
              <a:ea typeface="Aptos" panose="020B0004020202020204" pitchFamily="34" charset="0"/>
              <a:cs typeface="Times New Roman" panose="02020603050405020304" pitchFamily="18" charset="0"/>
            </a:rPr>
            <a:t>Understanding the Landscape</a:t>
          </a:r>
          <a:endParaRPr lang="en-IN" sz="1800" b="1" dirty="0">
            <a:solidFill>
              <a:schemeClr val="tx1"/>
            </a:solidFill>
            <a:latin typeface="Aptos Display" panose="020B0004020202020204" pitchFamily="34" charset="0"/>
          </a:endParaRPr>
        </a:p>
      </dsp:txBody>
      <dsp:txXfrm rot="-10800000">
        <a:off x="0" y="235"/>
        <a:ext cx="13030200" cy="415051"/>
      </dsp:txXfrm>
    </dsp:sp>
    <dsp:sp modelId="{08CC90B7-F24C-4CA3-BD2A-63031E87D3BB}">
      <dsp:nvSpPr>
        <dsp:cNvPr id="0" name=""/>
        <dsp:cNvSpPr/>
      </dsp:nvSpPr>
      <dsp:spPr>
        <a:xfrm>
          <a:off x="0" y="415287"/>
          <a:ext cx="13030200" cy="353562"/>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n-US" sz="2400" b="0" kern="100" dirty="0">
              <a:solidFill>
                <a:schemeClr val="tx1"/>
              </a:solidFill>
              <a:effectLst/>
              <a:latin typeface="Aptos Display" panose="020B0004020202020204" pitchFamily="34" charset="0"/>
              <a:ea typeface="Aptos" panose="020B0004020202020204" pitchFamily="34" charset="0"/>
              <a:cs typeface="Times New Roman" panose="02020603050405020304" pitchFamily="18" charset="0"/>
            </a:rPr>
            <a:t>Building a baseline profile of the landscape</a:t>
          </a:r>
          <a:endParaRPr lang="en-IN" sz="2800" b="0" dirty="0">
            <a:solidFill>
              <a:schemeClr val="tx1"/>
            </a:solidFill>
            <a:latin typeface="Aptos Display" panose="020B0004020202020204" pitchFamily="34" charset="0"/>
          </a:endParaRPr>
        </a:p>
      </dsp:txBody>
      <dsp:txXfrm>
        <a:off x="0" y="415287"/>
        <a:ext cx="13030200" cy="3535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F399BB-BAA8-4CBA-B73B-C7BA29365932}">
      <dsp:nvSpPr>
        <dsp:cNvPr id="0" name=""/>
        <dsp:cNvSpPr/>
      </dsp:nvSpPr>
      <dsp:spPr>
        <a:xfrm>
          <a:off x="5024626" y="850376"/>
          <a:ext cx="5794328" cy="5794328"/>
        </a:xfrm>
        <a:prstGeom prst="blockArc">
          <a:avLst>
            <a:gd name="adj1" fmla="val 12600000"/>
            <a:gd name="adj2" fmla="val 16200000"/>
            <a:gd name="adj3" fmla="val 4536"/>
          </a:avLst>
        </a:prstGeom>
        <a:solidFill>
          <a:schemeClr val="accent3">
            <a:shade val="90000"/>
            <a:hueOff val="218894"/>
            <a:satOff val="-3532"/>
            <a:lumOff val="2182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81F4BFE-D0B4-4446-8497-59130A0BB818}">
      <dsp:nvSpPr>
        <dsp:cNvPr id="0" name=""/>
        <dsp:cNvSpPr/>
      </dsp:nvSpPr>
      <dsp:spPr>
        <a:xfrm>
          <a:off x="5024626" y="850376"/>
          <a:ext cx="5794328" cy="5794328"/>
        </a:xfrm>
        <a:prstGeom prst="blockArc">
          <a:avLst>
            <a:gd name="adj1" fmla="val 9000000"/>
            <a:gd name="adj2" fmla="val 12600000"/>
            <a:gd name="adj3" fmla="val 4536"/>
          </a:avLst>
        </a:prstGeom>
        <a:solidFill>
          <a:schemeClr val="accent3">
            <a:shade val="90000"/>
            <a:hueOff val="175115"/>
            <a:satOff val="-2826"/>
            <a:lumOff val="1745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A997B79-400D-402A-8498-FDEDC6F6F306}">
      <dsp:nvSpPr>
        <dsp:cNvPr id="0" name=""/>
        <dsp:cNvSpPr/>
      </dsp:nvSpPr>
      <dsp:spPr>
        <a:xfrm>
          <a:off x="5024626" y="850376"/>
          <a:ext cx="5794328" cy="5794328"/>
        </a:xfrm>
        <a:prstGeom prst="blockArc">
          <a:avLst>
            <a:gd name="adj1" fmla="val 5400000"/>
            <a:gd name="adj2" fmla="val 9000000"/>
            <a:gd name="adj3" fmla="val 4536"/>
          </a:avLst>
        </a:prstGeom>
        <a:solidFill>
          <a:schemeClr val="accent3">
            <a:shade val="90000"/>
            <a:hueOff val="131336"/>
            <a:satOff val="-2119"/>
            <a:lumOff val="1309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E963141-75F9-4478-A9DB-0BDFC5ED24E1}">
      <dsp:nvSpPr>
        <dsp:cNvPr id="0" name=""/>
        <dsp:cNvSpPr/>
      </dsp:nvSpPr>
      <dsp:spPr>
        <a:xfrm>
          <a:off x="5024626" y="850376"/>
          <a:ext cx="5794328" cy="5794328"/>
        </a:xfrm>
        <a:prstGeom prst="blockArc">
          <a:avLst>
            <a:gd name="adj1" fmla="val 1800000"/>
            <a:gd name="adj2" fmla="val 5400000"/>
            <a:gd name="adj3" fmla="val 4536"/>
          </a:avLst>
        </a:prstGeom>
        <a:solidFill>
          <a:schemeClr val="accent3">
            <a:shade val="90000"/>
            <a:hueOff val="87558"/>
            <a:satOff val="-1413"/>
            <a:lumOff val="872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C4DBF35-ACAE-4D15-A6F9-8A148DBC0C69}">
      <dsp:nvSpPr>
        <dsp:cNvPr id="0" name=""/>
        <dsp:cNvSpPr/>
      </dsp:nvSpPr>
      <dsp:spPr>
        <a:xfrm>
          <a:off x="5024626" y="850376"/>
          <a:ext cx="5794328" cy="5794328"/>
        </a:xfrm>
        <a:prstGeom prst="blockArc">
          <a:avLst>
            <a:gd name="adj1" fmla="val 19800000"/>
            <a:gd name="adj2" fmla="val 1800000"/>
            <a:gd name="adj3" fmla="val 4536"/>
          </a:avLst>
        </a:prstGeom>
        <a:solidFill>
          <a:schemeClr val="accent3">
            <a:shade val="90000"/>
            <a:hueOff val="43779"/>
            <a:satOff val="-706"/>
            <a:lumOff val="436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60037CB-3F5F-442C-9219-48E3C7319F72}">
      <dsp:nvSpPr>
        <dsp:cNvPr id="0" name=""/>
        <dsp:cNvSpPr/>
      </dsp:nvSpPr>
      <dsp:spPr>
        <a:xfrm>
          <a:off x="5024626" y="850376"/>
          <a:ext cx="5794328" cy="5794328"/>
        </a:xfrm>
        <a:prstGeom prst="blockArc">
          <a:avLst>
            <a:gd name="adj1" fmla="val 16200000"/>
            <a:gd name="adj2" fmla="val 19800000"/>
            <a:gd name="adj3" fmla="val 4536"/>
          </a:avLst>
        </a:prstGeom>
        <a:solidFill>
          <a:schemeClr val="accent3">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8E89026-AC66-4496-ACA0-8A858C70809A}">
      <dsp:nvSpPr>
        <dsp:cNvPr id="0" name=""/>
        <dsp:cNvSpPr/>
      </dsp:nvSpPr>
      <dsp:spPr>
        <a:xfrm>
          <a:off x="6427370" y="2575427"/>
          <a:ext cx="2988841" cy="2344226"/>
        </a:xfrm>
        <a:prstGeom prst="ellipse">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1"/>
              </a:solidFill>
              <a:latin typeface="Aptos Display" panose="020B0004020202020204" pitchFamily="34" charset="0"/>
              <a:cs typeface="Calibri" panose="020F0502020204030204" pitchFamily="34" charset="0"/>
            </a:rPr>
            <a:t>Small Grants </a:t>
          </a:r>
          <a:r>
            <a:rPr lang="en-US" sz="2800" b="1" kern="1200" dirty="0" err="1">
              <a:solidFill>
                <a:schemeClr val="tx1"/>
              </a:solidFill>
              <a:latin typeface="Aptos Display" panose="020B0004020202020204" pitchFamily="34" charset="0"/>
              <a:cs typeface="Calibri" panose="020F0502020204030204" pitchFamily="34" charset="0"/>
            </a:rPr>
            <a:t>Programme</a:t>
          </a:r>
          <a:endParaRPr lang="en-IN" sz="2800" b="1" kern="1200" dirty="0">
            <a:solidFill>
              <a:schemeClr val="tx1"/>
            </a:solidFill>
            <a:latin typeface="Aptos Display" panose="020B0004020202020204" pitchFamily="34" charset="0"/>
            <a:cs typeface="Calibri" panose="020F0502020204030204" pitchFamily="34" charset="0"/>
          </a:endParaRPr>
        </a:p>
      </dsp:txBody>
      <dsp:txXfrm>
        <a:off x="6865076" y="2918731"/>
        <a:ext cx="2113429" cy="1657618"/>
      </dsp:txXfrm>
    </dsp:sp>
    <dsp:sp modelId="{9E60260D-8E56-4281-A2CD-6E56A9FBB73B}">
      <dsp:nvSpPr>
        <dsp:cNvPr id="0" name=""/>
        <dsp:cNvSpPr/>
      </dsp:nvSpPr>
      <dsp:spPr>
        <a:xfrm>
          <a:off x="6785209" y="-119174"/>
          <a:ext cx="2273163" cy="2070507"/>
        </a:xfrm>
        <a:prstGeom prst="ellipse">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IN" sz="1800" b="1" kern="1200" dirty="0">
              <a:solidFill>
                <a:schemeClr val="tx1"/>
              </a:solidFill>
              <a:latin typeface="Aptos Display" panose="020B0004020202020204" pitchFamily="34" charset="0"/>
              <a:cs typeface="Calibri" panose="020F0502020204030204" pitchFamily="34" charset="0"/>
            </a:rPr>
            <a:t>Nodal Ministry</a:t>
          </a:r>
        </a:p>
        <a:p>
          <a:pPr marL="0" lvl="0" indent="0" algn="ctr" defTabSz="800100">
            <a:lnSpc>
              <a:spcPct val="90000"/>
            </a:lnSpc>
            <a:spcBef>
              <a:spcPct val="0"/>
            </a:spcBef>
            <a:spcAft>
              <a:spcPct val="35000"/>
            </a:spcAft>
            <a:buNone/>
          </a:pPr>
          <a:r>
            <a:rPr lang="en-IN" sz="1800" b="1" kern="1200" dirty="0" err="1">
              <a:solidFill>
                <a:schemeClr val="tx1"/>
              </a:solidFill>
              <a:latin typeface="Aptos Display" panose="020B0004020202020204" pitchFamily="34" charset="0"/>
              <a:cs typeface="Calibri" panose="020F0502020204030204" pitchFamily="34" charset="0"/>
            </a:rPr>
            <a:t>MoEFCC</a:t>
          </a:r>
          <a:endParaRPr lang="en-IN" sz="1800" b="1" kern="1200" dirty="0">
            <a:solidFill>
              <a:schemeClr val="tx1"/>
            </a:solidFill>
            <a:latin typeface="Aptos Display" panose="020B0004020202020204" pitchFamily="34" charset="0"/>
            <a:cs typeface="Calibri" panose="020F0502020204030204" pitchFamily="34" charset="0"/>
          </a:endParaRPr>
        </a:p>
      </dsp:txBody>
      <dsp:txXfrm>
        <a:off x="7118106" y="184045"/>
        <a:ext cx="1607369" cy="1464069"/>
      </dsp:txXfrm>
    </dsp:sp>
    <dsp:sp modelId="{76FAE918-8C5D-40FB-9932-ACDC612B01C3}">
      <dsp:nvSpPr>
        <dsp:cNvPr id="0" name=""/>
        <dsp:cNvSpPr/>
      </dsp:nvSpPr>
      <dsp:spPr>
        <a:xfrm>
          <a:off x="9237327" y="1296556"/>
          <a:ext cx="2273163" cy="2070507"/>
        </a:xfrm>
        <a:prstGeom prst="ellipse">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IN" sz="1800" b="1" kern="1200" dirty="0">
              <a:solidFill>
                <a:schemeClr val="tx1"/>
              </a:solidFill>
              <a:latin typeface="Aptos Display" panose="020B0004020202020204" pitchFamily="34" charset="0"/>
              <a:cs typeface="Calibri" panose="020F0502020204030204" pitchFamily="34" charset="0"/>
            </a:rPr>
            <a:t>Central and State Governments and schemes</a:t>
          </a:r>
        </a:p>
      </dsp:txBody>
      <dsp:txXfrm>
        <a:off x="9570224" y="1599775"/>
        <a:ext cx="1607369" cy="1464069"/>
      </dsp:txXfrm>
    </dsp:sp>
    <dsp:sp modelId="{ECD70B0A-C120-46A6-B797-BE244A26D1D1}">
      <dsp:nvSpPr>
        <dsp:cNvPr id="0" name=""/>
        <dsp:cNvSpPr/>
      </dsp:nvSpPr>
      <dsp:spPr>
        <a:xfrm>
          <a:off x="9237327" y="4128018"/>
          <a:ext cx="2273163" cy="2070507"/>
        </a:xfrm>
        <a:prstGeom prst="ellipse">
          <a:avLst/>
        </a:prstGeom>
        <a:solidFill>
          <a:schemeClr val="accent3">
            <a:shade val="80000"/>
            <a:hueOff val="87563"/>
            <a:satOff val="-572"/>
            <a:lumOff val="982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IN" sz="1800" b="1" kern="1200" dirty="0">
              <a:solidFill>
                <a:schemeClr val="tx1"/>
              </a:solidFill>
              <a:latin typeface="Aptos Display" panose="020B0004020202020204" pitchFamily="34" charset="0"/>
              <a:cs typeface="Calibri" panose="020F0502020204030204" pitchFamily="34" charset="0"/>
            </a:rPr>
            <a:t>District and local administrations</a:t>
          </a:r>
        </a:p>
      </dsp:txBody>
      <dsp:txXfrm>
        <a:off x="9570224" y="4431237"/>
        <a:ext cx="1607369" cy="1464069"/>
      </dsp:txXfrm>
    </dsp:sp>
    <dsp:sp modelId="{5B56798A-E2C7-4F98-97A0-F0A1D8FE6A32}">
      <dsp:nvSpPr>
        <dsp:cNvPr id="0" name=""/>
        <dsp:cNvSpPr/>
      </dsp:nvSpPr>
      <dsp:spPr>
        <a:xfrm>
          <a:off x="6785209" y="5543748"/>
          <a:ext cx="2273163" cy="2070507"/>
        </a:xfrm>
        <a:prstGeom prst="ellipse">
          <a:avLst/>
        </a:prstGeom>
        <a:solidFill>
          <a:schemeClr val="accent3">
            <a:shade val="80000"/>
            <a:hueOff val="131344"/>
            <a:satOff val="-859"/>
            <a:lumOff val="1473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IN" sz="1800" b="1" kern="1200" dirty="0">
              <a:solidFill>
                <a:schemeClr val="tx1"/>
              </a:solidFill>
              <a:latin typeface="Aptos Display" panose="020B0004020202020204" pitchFamily="34" charset="0"/>
              <a:cs typeface="Calibri" panose="020F0502020204030204" pitchFamily="34" charset="0"/>
            </a:rPr>
            <a:t>Universities and other educational institutions</a:t>
          </a:r>
        </a:p>
      </dsp:txBody>
      <dsp:txXfrm>
        <a:off x="7118106" y="5846967"/>
        <a:ext cx="1607369" cy="1464069"/>
      </dsp:txXfrm>
    </dsp:sp>
    <dsp:sp modelId="{1D025B9C-24EB-4973-8ED5-C05D6CBF5EBE}">
      <dsp:nvSpPr>
        <dsp:cNvPr id="0" name=""/>
        <dsp:cNvSpPr/>
      </dsp:nvSpPr>
      <dsp:spPr>
        <a:xfrm>
          <a:off x="4333091" y="4128018"/>
          <a:ext cx="2273163" cy="2070507"/>
        </a:xfrm>
        <a:prstGeom prst="ellipse">
          <a:avLst/>
        </a:prstGeom>
        <a:solidFill>
          <a:schemeClr val="accent3">
            <a:shade val="80000"/>
            <a:hueOff val="175126"/>
            <a:satOff val="-1145"/>
            <a:lumOff val="196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IN" sz="1800" b="1" kern="1200" dirty="0">
              <a:solidFill>
                <a:schemeClr val="tx1"/>
              </a:solidFill>
              <a:latin typeface="Aptos Display" panose="020B0004020202020204" pitchFamily="34" charset="0"/>
              <a:cs typeface="Calibri" panose="020F0502020204030204" pitchFamily="34" charset="0"/>
            </a:rPr>
            <a:t>Private Sector, Chambers of commerce and industry</a:t>
          </a:r>
        </a:p>
      </dsp:txBody>
      <dsp:txXfrm>
        <a:off x="4665988" y="4431237"/>
        <a:ext cx="1607369" cy="1464069"/>
      </dsp:txXfrm>
    </dsp:sp>
    <dsp:sp modelId="{06AEC889-6D87-4CE5-8487-64D56AF62B7C}">
      <dsp:nvSpPr>
        <dsp:cNvPr id="0" name=""/>
        <dsp:cNvSpPr/>
      </dsp:nvSpPr>
      <dsp:spPr>
        <a:xfrm>
          <a:off x="4034309" y="968198"/>
          <a:ext cx="2870728" cy="2727223"/>
        </a:xfrm>
        <a:prstGeom prst="ellipse">
          <a:avLst/>
        </a:prstGeom>
        <a:solidFill>
          <a:schemeClr val="accent3">
            <a:shade val="80000"/>
            <a:hueOff val="218907"/>
            <a:satOff val="-1431"/>
            <a:lumOff val="2455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IN" sz="1800" b="1" kern="1200" dirty="0">
              <a:solidFill>
                <a:schemeClr val="tx1"/>
              </a:solidFill>
              <a:latin typeface="Aptos Display" panose="020B0004020202020204" pitchFamily="34" charset="0"/>
              <a:cs typeface="Calibri" panose="020F0502020204030204" pitchFamily="34" charset="0"/>
            </a:rPr>
            <a:t>SHGs, Forest Protection Committees, Federations, Cooperatives, Fishermen’s Associations, Youth Groups Etc</a:t>
          </a:r>
        </a:p>
      </dsp:txBody>
      <dsp:txXfrm>
        <a:off x="4454717" y="1367591"/>
        <a:ext cx="2029912" cy="192843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8419A8-94FB-416E-A63A-9F002DC40899}">
      <dsp:nvSpPr>
        <dsp:cNvPr id="0" name=""/>
        <dsp:cNvSpPr/>
      </dsp:nvSpPr>
      <dsp:spPr>
        <a:xfrm>
          <a:off x="0" y="16539"/>
          <a:ext cx="9262685" cy="1212997"/>
        </a:xfrm>
        <a:prstGeom prst="roundRect">
          <a:avLst/>
        </a:prstGeom>
        <a:solidFill>
          <a:schemeClr val="accent3">
            <a:lumMod val="40000"/>
            <a:lumOff val="6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IN" sz="2200" b="1" kern="1200" dirty="0">
              <a:solidFill>
                <a:schemeClr val="tx1"/>
              </a:solidFill>
              <a:latin typeface="Aptos Display" panose="020B0004020202020204" pitchFamily="34" charset="0"/>
            </a:rPr>
            <a:t>Inclusive governance</a:t>
          </a:r>
          <a:r>
            <a:rPr lang="en-IN" sz="2200" kern="1200" dirty="0">
              <a:solidFill>
                <a:schemeClr val="tx1"/>
              </a:solidFill>
              <a:latin typeface="Aptos Display" panose="020B0004020202020204" pitchFamily="34" charset="0"/>
            </a:rPr>
            <a:t>: Involve representatives from diverse social groups in project planning and governance.</a:t>
          </a:r>
          <a:endParaRPr lang="en-US" sz="2200" kern="1200" dirty="0">
            <a:solidFill>
              <a:schemeClr val="tx1"/>
            </a:solidFill>
            <a:latin typeface="Aptos Display" panose="020B0004020202020204" pitchFamily="34" charset="0"/>
          </a:endParaRPr>
        </a:p>
      </dsp:txBody>
      <dsp:txXfrm>
        <a:off x="59214" y="75753"/>
        <a:ext cx="9144257" cy="1094569"/>
      </dsp:txXfrm>
    </dsp:sp>
    <dsp:sp modelId="{D0FB23E6-C9E9-48E7-B9CC-97FE6D56F055}">
      <dsp:nvSpPr>
        <dsp:cNvPr id="0" name=""/>
        <dsp:cNvSpPr/>
      </dsp:nvSpPr>
      <dsp:spPr>
        <a:xfrm>
          <a:off x="0" y="1313057"/>
          <a:ext cx="9262685" cy="1212997"/>
        </a:xfrm>
        <a:prstGeom prst="roundRect">
          <a:avLst/>
        </a:prstGeom>
        <a:solidFill>
          <a:schemeClr val="accent3">
            <a:lumMod val="40000"/>
            <a:lumOff val="6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IN" sz="2200" b="1" kern="1200" dirty="0">
              <a:solidFill>
                <a:schemeClr val="tx1"/>
              </a:solidFill>
              <a:latin typeface="Aptos Display" panose="020B0004020202020204" pitchFamily="34" charset="0"/>
            </a:rPr>
            <a:t>Public-private sector dialogue</a:t>
          </a:r>
          <a:r>
            <a:rPr lang="en-IN" sz="2200" kern="1200" dirty="0">
              <a:solidFill>
                <a:schemeClr val="tx1"/>
              </a:solidFill>
              <a:latin typeface="Aptos Display" panose="020B0004020202020204" pitchFamily="34" charset="0"/>
            </a:rPr>
            <a:t>: Facilitate government–private sector engagement through structured dialogues.</a:t>
          </a:r>
          <a:endParaRPr lang="en-US" sz="2200" kern="1200" dirty="0">
            <a:solidFill>
              <a:schemeClr val="tx1"/>
            </a:solidFill>
            <a:latin typeface="Aptos Display" panose="020B0004020202020204" pitchFamily="34" charset="0"/>
          </a:endParaRPr>
        </a:p>
      </dsp:txBody>
      <dsp:txXfrm>
        <a:off x="59214" y="1372271"/>
        <a:ext cx="9144257" cy="1094569"/>
      </dsp:txXfrm>
    </dsp:sp>
    <dsp:sp modelId="{91134417-3F41-4F17-98D6-9DFB11468742}">
      <dsp:nvSpPr>
        <dsp:cNvPr id="0" name=""/>
        <dsp:cNvSpPr/>
      </dsp:nvSpPr>
      <dsp:spPr>
        <a:xfrm>
          <a:off x="0" y="2609575"/>
          <a:ext cx="9262685" cy="1212997"/>
        </a:xfrm>
        <a:prstGeom prst="roundRect">
          <a:avLst/>
        </a:prstGeom>
        <a:solidFill>
          <a:schemeClr val="accent3">
            <a:lumMod val="40000"/>
            <a:lumOff val="6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IN" sz="2200" b="1" kern="1200">
              <a:solidFill>
                <a:schemeClr val="tx1"/>
              </a:solidFill>
              <a:latin typeface="Aptos Display" panose="020B0004020202020204" pitchFamily="34" charset="0"/>
            </a:rPr>
            <a:t>Documented partnerships</a:t>
          </a:r>
          <a:r>
            <a:rPr lang="en-IN" sz="2200" kern="1200">
              <a:solidFill>
                <a:schemeClr val="tx1"/>
              </a:solidFill>
              <a:latin typeface="Aptos Display" panose="020B0004020202020204" pitchFamily="34" charset="0"/>
            </a:rPr>
            <a:t>: Build and document partnerships advancing sustainable agriculture, fisheries, and/or food security.</a:t>
          </a:r>
          <a:endParaRPr lang="en-US" sz="2200" kern="1200">
            <a:solidFill>
              <a:schemeClr val="tx1"/>
            </a:solidFill>
            <a:latin typeface="Aptos Display" panose="020B0004020202020204" pitchFamily="34" charset="0"/>
          </a:endParaRPr>
        </a:p>
      </dsp:txBody>
      <dsp:txXfrm>
        <a:off x="59214" y="2668789"/>
        <a:ext cx="9144257" cy="1094569"/>
      </dsp:txXfrm>
    </dsp:sp>
    <dsp:sp modelId="{11ECC685-209C-4AA6-8019-31C6F7C23949}">
      <dsp:nvSpPr>
        <dsp:cNvPr id="0" name=""/>
        <dsp:cNvSpPr/>
      </dsp:nvSpPr>
      <dsp:spPr>
        <a:xfrm>
          <a:off x="0" y="3906092"/>
          <a:ext cx="9262685" cy="1212997"/>
        </a:xfrm>
        <a:prstGeom prst="roundRect">
          <a:avLst/>
        </a:prstGeom>
        <a:solidFill>
          <a:schemeClr val="accent3">
            <a:lumMod val="40000"/>
            <a:lumOff val="6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IN" sz="2200" b="1" kern="1200" dirty="0">
              <a:solidFill>
                <a:schemeClr val="tx1"/>
              </a:solidFill>
              <a:latin typeface="Aptos Display" panose="020B0004020202020204" pitchFamily="34" charset="0"/>
            </a:rPr>
            <a:t>Community participation</a:t>
          </a:r>
          <a:r>
            <a:rPr lang="en-IN" sz="2200" kern="1200" dirty="0">
              <a:solidFill>
                <a:schemeClr val="tx1"/>
              </a:solidFill>
              <a:latin typeface="Aptos Display" panose="020B0004020202020204" pitchFamily="34" charset="0"/>
            </a:rPr>
            <a:t>: Engage local communities in identifying, developing, and adopting project initiatives.</a:t>
          </a:r>
          <a:endParaRPr lang="en-US" sz="2200" kern="1200" dirty="0">
            <a:solidFill>
              <a:schemeClr val="tx1"/>
            </a:solidFill>
            <a:latin typeface="Aptos Display" panose="020B0004020202020204" pitchFamily="34" charset="0"/>
          </a:endParaRPr>
        </a:p>
      </dsp:txBody>
      <dsp:txXfrm>
        <a:off x="59214" y="3965306"/>
        <a:ext cx="9144257" cy="1094569"/>
      </dsp:txXfrm>
    </dsp:sp>
    <dsp:sp modelId="{EE6F2A84-7813-4A29-AF23-341FB9097BBC}">
      <dsp:nvSpPr>
        <dsp:cNvPr id="0" name=""/>
        <dsp:cNvSpPr/>
      </dsp:nvSpPr>
      <dsp:spPr>
        <a:xfrm>
          <a:off x="0" y="5202610"/>
          <a:ext cx="9262685" cy="1212997"/>
        </a:xfrm>
        <a:prstGeom prst="roundRect">
          <a:avLst/>
        </a:prstGeom>
        <a:solidFill>
          <a:schemeClr val="accent3">
            <a:lumMod val="40000"/>
            <a:lumOff val="6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IN" sz="2200" b="1" kern="1200" dirty="0">
              <a:solidFill>
                <a:schemeClr val="tx1"/>
              </a:solidFill>
              <a:latin typeface="Aptos Display" panose="020B0004020202020204" pitchFamily="34" charset="0"/>
            </a:rPr>
            <a:t>Equity and inclusion</a:t>
          </a:r>
          <a:r>
            <a:rPr lang="en-IN" sz="2200" kern="1200" dirty="0">
              <a:solidFill>
                <a:schemeClr val="tx1"/>
              </a:solidFill>
              <a:latin typeface="Aptos Display" panose="020B0004020202020204" pitchFamily="34" charset="0"/>
            </a:rPr>
            <a:t>: Ensure stakeholders commit to gender equality, women's empowerment, and youth/marginalized group inclusion.</a:t>
          </a:r>
          <a:endParaRPr lang="en-US" sz="2200" kern="1200" dirty="0">
            <a:solidFill>
              <a:schemeClr val="tx1"/>
            </a:solidFill>
            <a:latin typeface="Aptos Display" panose="020B0004020202020204" pitchFamily="34" charset="0"/>
          </a:endParaRPr>
        </a:p>
      </dsp:txBody>
      <dsp:txXfrm>
        <a:off x="59214" y="5261824"/>
        <a:ext cx="9144257" cy="1094569"/>
      </dsp:txXfrm>
    </dsp:sp>
    <dsp:sp modelId="{0F4FA625-FDF2-4AAB-A370-333688F1A306}">
      <dsp:nvSpPr>
        <dsp:cNvPr id="0" name=""/>
        <dsp:cNvSpPr/>
      </dsp:nvSpPr>
      <dsp:spPr>
        <a:xfrm>
          <a:off x="0" y="6499127"/>
          <a:ext cx="9262685" cy="1212997"/>
        </a:xfrm>
        <a:prstGeom prst="roundRect">
          <a:avLst/>
        </a:prstGeom>
        <a:solidFill>
          <a:schemeClr val="accent3">
            <a:lumMod val="40000"/>
            <a:lumOff val="6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IN" sz="2200" b="1" kern="1200" dirty="0">
              <a:solidFill>
                <a:schemeClr val="tx1"/>
              </a:solidFill>
              <a:latin typeface="Aptos Display" panose="020B0004020202020204" pitchFamily="34" charset="0"/>
            </a:rPr>
            <a:t>Policy advocacy</a:t>
          </a:r>
          <a:r>
            <a:rPr lang="en-IN" sz="2200" kern="1200" dirty="0">
              <a:solidFill>
                <a:schemeClr val="tx1"/>
              </a:solidFill>
              <a:latin typeface="Aptos Display" panose="020B0004020202020204" pitchFamily="34" charset="0"/>
            </a:rPr>
            <a:t>: Engage key stakeholders and advance advocacy through submission of policy recommendations particularly related to land-based pollution.</a:t>
          </a:r>
          <a:endParaRPr lang="en-US" sz="2200" kern="1200" dirty="0">
            <a:solidFill>
              <a:schemeClr val="tx1"/>
            </a:solidFill>
            <a:latin typeface="Aptos Display" panose="020B0004020202020204" pitchFamily="34" charset="0"/>
          </a:endParaRPr>
        </a:p>
      </dsp:txBody>
      <dsp:txXfrm>
        <a:off x="59214" y="6558341"/>
        <a:ext cx="9144257" cy="109456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8B3D0B-22B5-48B6-9AD3-3BB1367B158A}">
      <dsp:nvSpPr>
        <dsp:cNvPr id="0" name=""/>
        <dsp:cNvSpPr/>
      </dsp:nvSpPr>
      <dsp:spPr>
        <a:xfrm>
          <a:off x="0" y="3564473"/>
          <a:ext cx="16165678" cy="72009"/>
        </a:xfrm>
        <a:prstGeom prst="rect">
          <a:avLst/>
        </a:prstGeom>
        <a:gradFill rotWithShape="0">
          <a:gsLst>
            <a:gs pos="0">
              <a:schemeClr val="accent3">
                <a:tint val="76000"/>
              </a:schemeClr>
            </a:gs>
            <a:gs pos="100000">
              <a:schemeClr val="accent3">
                <a:tint val="76000"/>
              </a:schemeClr>
            </a:gs>
          </a:gsLst>
          <a:lin ang="0" scaled="0"/>
        </a:gradFill>
        <a:ln>
          <a:noFill/>
        </a:ln>
        <a:effectLst/>
      </dsp:spPr>
      <dsp:style>
        <a:lnRef idx="0">
          <a:scrgbClr r="0" g="0" b="0"/>
        </a:lnRef>
        <a:fillRef idx="1">
          <a:scrgbClr r="0" g="0" b="0"/>
        </a:fillRef>
        <a:effectRef idx="0">
          <a:scrgbClr r="0" g="0" b="0"/>
        </a:effectRef>
        <a:fontRef idx="minor"/>
      </dsp:style>
    </dsp:sp>
    <dsp:sp modelId="{EEF8A44B-9EBA-4F98-BA31-FB797A1347C5}">
      <dsp:nvSpPr>
        <dsp:cNvPr id="0" name=""/>
        <dsp:cNvSpPr/>
      </dsp:nvSpPr>
      <dsp:spPr>
        <a:xfrm>
          <a:off x="15798543" y="3312440"/>
          <a:ext cx="432057" cy="576076"/>
        </a:xfrm>
        <a:prstGeom prst="chevron">
          <a:avLst>
            <a:gd name="adj" fmla="val 75000"/>
          </a:avLst>
        </a:prstGeom>
        <a:gradFill rotWithShape="0">
          <a:gsLst>
            <a:gs pos="0">
              <a:schemeClr val="accent3">
                <a:tint val="76000"/>
              </a:schemeClr>
            </a:gs>
            <a:gs pos="100000">
              <a:schemeClr val="accent3">
                <a:tint val="76000"/>
              </a:schemeClr>
            </a:gs>
          </a:gsLst>
          <a:lin ang="0" scaled="0"/>
        </a:gradFill>
        <a:ln>
          <a:noFill/>
        </a:ln>
        <a:effectLst/>
      </dsp:spPr>
      <dsp:style>
        <a:lnRef idx="0">
          <a:scrgbClr r="0" g="0" b="0"/>
        </a:lnRef>
        <a:fillRef idx="1">
          <a:scrgbClr r="0" g="0" b="0"/>
        </a:fillRef>
        <a:effectRef idx="0">
          <a:scrgbClr r="0" g="0" b="0"/>
        </a:effectRef>
        <a:fontRef idx="minor"/>
      </dsp:style>
    </dsp:sp>
    <dsp:sp modelId="{97815187-D8E0-4156-9F0D-9A8A13749F57}">
      <dsp:nvSpPr>
        <dsp:cNvPr id="0" name=""/>
        <dsp:cNvSpPr/>
      </dsp:nvSpPr>
      <dsp:spPr>
        <a:xfrm>
          <a:off x="679288" y="1833943"/>
          <a:ext cx="2756886" cy="1587489"/>
        </a:xfrm>
        <a:prstGeom prst="rect">
          <a:avLst/>
        </a:prstGeom>
        <a:noFill/>
        <a:ln>
          <a:noFill/>
        </a:ln>
        <a:effectLst/>
      </dsp:spPr>
      <dsp:style>
        <a:lnRef idx="0">
          <a:scrgbClr r="0" g="0" b="0"/>
        </a:lnRef>
        <a:fillRef idx="0">
          <a:scrgbClr r="0" g="0" b="0"/>
        </a:fillRef>
        <a:effectRef idx="0">
          <a:scrgbClr r="0" g="0" b="0"/>
        </a:effectRef>
        <a:fontRef idx="minor"/>
      </dsp:style>
    </dsp:sp>
    <dsp:sp modelId="{85A34AFF-CF4B-4D2B-8389-BE9F6BCC6B99}">
      <dsp:nvSpPr>
        <dsp:cNvPr id="0" name=""/>
        <dsp:cNvSpPr/>
      </dsp:nvSpPr>
      <dsp:spPr>
        <a:xfrm>
          <a:off x="679288" y="1012828"/>
          <a:ext cx="2756886" cy="8211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defRPr b="1"/>
          </a:pPr>
          <a:r>
            <a:rPr lang="en-US" sz="2400" kern="1200" dirty="0">
              <a:effectLst/>
              <a:latin typeface="Aptos Display" panose="020B0004020202020204" pitchFamily="34" charset="0"/>
              <a:ea typeface="Aptos" panose="020B0004020202020204" pitchFamily="34" charset="0"/>
              <a:cs typeface="Aptos" panose="020B0004020202020204" pitchFamily="34" charset="0"/>
            </a:rPr>
            <a:t>Launch</a:t>
          </a:r>
          <a:r>
            <a:rPr lang="en-US" sz="2400" kern="1200" dirty="0">
              <a:effectLst/>
              <a:latin typeface="+mn-lt"/>
              <a:ea typeface="Aptos" panose="020B0004020202020204" pitchFamily="34" charset="0"/>
              <a:cs typeface="Aptos" panose="020B0004020202020204" pitchFamily="34" charset="0"/>
            </a:rPr>
            <a:t> of RFP</a:t>
          </a:r>
        </a:p>
        <a:p>
          <a:pPr marL="0" lvl="0" indent="0" algn="l" defTabSz="1066800">
            <a:lnSpc>
              <a:spcPct val="90000"/>
            </a:lnSpc>
            <a:spcBef>
              <a:spcPct val="0"/>
            </a:spcBef>
            <a:spcAft>
              <a:spcPct val="35000"/>
            </a:spcAft>
            <a:buNone/>
            <a:defRPr b="1"/>
          </a:pPr>
          <a:r>
            <a:rPr lang="en-US" sz="2400" kern="1200" dirty="0">
              <a:effectLst/>
              <a:latin typeface="+mn-lt"/>
              <a:ea typeface="Aptos" panose="020B0004020202020204" pitchFamily="34" charset="0"/>
              <a:cs typeface="Aptos" panose="020B0004020202020204" pitchFamily="34" charset="0"/>
            </a:rPr>
            <a:t>31 July 2026</a:t>
          </a:r>
          <a:endParaRPr lang="en-IN" sz="2400" kern="1200" dirty="0">
            <a:latin typeface="+mn-lt"/>
          </a:endParaRPr>
        </a:p>
      </dsp:txBody>
      <dsp:txXfrm>
        <a:off x="679288" y="1012828"/>
        <a:ext cx="2756886" cy="821115"/>
      </dsp:txXfrm>
    </dsp:sp>
    <dsp:sp modelId="{C41F7AFF-65D5-45E7-9F6F-FAB1AC56C4A2}">
      <dsp:nvSpPr>
        <dsp:cNvPr id="0" name=""/>
        <dsp:cNvSpPr/>
      </dsp:nvSpPr>
      <dsp:spPr>
        <a:xfrm>
          <a:off x="399965" y="932411"/>
          <a:ext cx="53064" cy="2682310"/>
        </a:xfrm>
        <a:prstGeom prst="rect">
          <a:avLst/>
        </a:prstGeom>
        <a:solidFill>
          <a:schemeClr val="accent3">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A582AC-7484-4057-86C1-B8A4F9443305}">
      <dsp:nvSpPr>
        <dsp:cNvPr id="0" name=""/>
        <dsp:cNvSpPr/>
      </dsp:nvSpPr>
      <dsp:spPr>
        <a:xfrm>
          <a:off x="2444754" y="5388313"/>
          <a:ext cx="2756886" cy="1319473"/>
        </a:xfrm>
        <a:prstGeom prst="rect">
          <a:avLst/>
        </a:prstGeom>
        <a:noFill/>
        <a:ln>
          <a:noFill/>
        </a:ln>
        <a:effectLst/>
      </dsp:spPr>
      <dsp:style>
        <a:lnRef idx="0">
          <a:scrgbClr r="0" g="0" b="0"/>
        </a:lnRef>
        <a:fillRef idx="0">
          <a:scrgbClr r="0" g="0" b="0"/>
        </a:fillRef>
        <a:effectRef idx="0">
          <a:scrgbClr r="0" g="0" b="0"/>
        </a:effectRef>
        <a:fontRef idx="minor"/>
      </dsp:style>
    </dsp:sp>
    <dsp:sp modelId="{8256572C-2D24-424F-AA5D-4E7282D3A76D}">
      <dsp:nvSpPr>
        <dsp:cNvPr id="0" name=""/>
        <dsp:cNvSpPr/>
      </dsp:nvSpPr>
      <dsp:spPr>
        <a:xfrm>
          <a:off x="2444754" y="4518022"/>
          <a:ext cx="2756886" cy="870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defRPr b="1"/>
          </a:pPr>
          <a:r>
            <a:rPr lang="en-US" sz="2400" kern="1200" dirty="0">
              <a:effectLst/>
              <a:latin typeface="Aptos Display" panose="020B0004020202020204" pitchFamily="34" charset="0"/>
              <a:ea typeface="Aptos" panose="020B0004020202020204" pitchFamily="34" charset="0"/>
              <a:cs typeface="Aptos" panose="020B0004020202020204" pitchFamily="34" charset="0"/>
            </a:rPr>
            <a:t>Online Orientation Meeting</a:t>
          </a:r>
        </a:p>
        <a:p>
          <a:pPr marL="0" lvl="0" indent="0" algn="l" defTabSz="1066800">
            <a:lnSpc>
              <a:spcPct val="90000"/>
            </a:lnSpc>
            <a:spcBef>
              <a:spcPct val="0"/>
            </a:spcBef>
            <a:spcAft>
              <a:spcPct val="35000"/>
            </a:spcAft>
            <a:buNone/>
            <a:defRPr b="1"/>
          </a:pPr>
          <a:r>
            <a:rPr lang="en-US" sz="2400" kern="1200" dirty="0">
              <a:effectLst/>
              <a:latin typeface="Aptos Display" panose="020B0004020202020204" pitchFamily="34" charset="0"/>
              <a:ea typeface="Aptos" panose="020B0004020202020204" pitchFamily="34" charset="0"/>
              <a:cs typeface="Aptos" panose="020B0004020202020204" pitchFamily="34" charset="0"/>
            </a:rPr>
            <a:t>7 August 2026, 12.00 – 1.00 pm </a:t>
          </a:r>
          <a:endParaRPr lang="en-IN" sz="2400" kern="1200" dirty="0">
            <a:latin typeface="Aptos Display" panose="020B0004020202020204" pitchFamily="34" charset="0"/>
          </a:endParaRPr>
        </a:p>
      </dsp:txBody>
      <dsp:txXfrm>
        <a:off x="2444754" y="4518022"/>
        <a:ext cx="2756886" cy="870291"/>
      </dsp:txXfrm>
    </dsp:sp>
    <dsp:sp modelId="{E0196701-B148-4F1E-8796-304BD80BE021}">
      <dsp:nvSpPr>
        <dsp:cNvPr id="0" name=""/>
        <dsp:cNvSpPr/>
      </dsp:nvSpPr>
      <dsp:spPr>
        <a:xfrm>
          <a:off x="2202925" y="3587642"/>
          <a:ext cx="53064" cy="2751242"/>
        </a:xfrm>
        <a:prstGeom prst="rect">
          <a:avLst/>
        </a:prstGeom>
        <a:solidFill>
          <a:schemeClr val="accent3">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338BDC4-A549-4FEC-A5A7-D8EA3AF6D69C}">
      <dsp:nvSpPr>
        <dsp:cNvPr id="0" name=""/>
        <dsp:cNvSpPr/>
      </dsp:nvSpPr>
      <dsp:spPr>
        <a:xfrm>
          <a:off x="288530" y="794443"/>
          <a:ext cx="275935" cy="275935"/>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B8ECC1-E5EF-45DE-B8B7-86FCCDDED9B9}">
      <dsp:nvSpPr>
        <dsp:cNvPr id="0" name=""/>
        <dsp:cNvSpPr/>
      </dsp:nvSpPr>
      <dsp:spPr>
        <a:xfrm>
          <a:off x="2091489" y="6200917"/>
          <a:ext cx="275935" cy="275935"/>
        </a:xfrm>
        <a:prstGeom prst="ellipse">
          <a:avLst/>
        </a:prstGeom>
        <a:solidFill>
          <a:schemeClr val="accent3">
            <a:hueOff val="1607181"/>
            <a:satOff val="-2411"/>
            <a:lumOff val="-39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64764B-1EA0-4A7F-9649-4273F00C9978}">
      <dsp:nvSpPr>
        <dsp:cNvPr id="0" name=""/>
        <dsp:cNvSpPr/>
      </dsp:nvSpPr>
      <dsp:spPr>
        <a:xfrm>
          <a:off x="4282589" y="2138742"/>
          <a:ext cx="2756886" cy="1587489"/>
        </a:xfrm>
        <a:prstGeom prst="rect">
          <a:avLst/>
        </a:prstGeom>
        <a:noFill/>
        <a:ln>
          <a:noFill/>
        </a:ln>
        <a:effectLst/>
      </dsp:spPr>
      <dsp:style>
        <a:lnRef idx="0">
          <a:scrgbClr r="0" g="0" b="0"/>
        </a:lnRef>
        <a:fillRef idx="0">
          <a:scrgbClr r="0" g="0" b="0"/>
        </a:fillRef>
        <a:effectRef idx="0">
          <a:scrgbClr r="0" g="0" b="0"/>
        </a:effectRef>
        <a:fontRef idx="minor"/>
      </dsp:style>
    </dsp:sp>
    <dsp:sp modelId="{839626A7-B8AE-4624-B9A9-FF4EB89C5618}">
      <dsp:nvSpPr>
        <dsp:cNvPr id="0" name=""/>
        <dsp:cNvSpPr/>
      </dsp:nvSpPr>
      <dsp:spPr>
        <a:xfrm>
          <a:off x="4282589" y="1317626"/>
          <a:ext cx="2756886" cy="8211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defRPr b="1"/>
          </a:pPr>
          <a:r>
            <a:rPr lang="en-US" sz="2400" kern="1200" dirty="0">
              <a:effectLst/>
              <a:latin typeface="Aptos Display" panose="020B0004020202020204" pitchFamily="34" charset="0"/>
              <a:ea typeface="Aptos" panose="020B0004020202020204" pitchFamily="34" charset="0"/>
              <a:cs typeface="Aptos" panose="020B0004020202020204" pitchFamily="34" charset="0"/>
            </a:rPr>
            <a:t>Last date for seeking Clarifications / Queries</a:t>
          </a:r>
        </a:p>
        <a:p>
          <a:pPr marL="0" lvl="0" indent="0" algn="l" defTabSz="1066800">
            <a:lnSpc>
              <a:spcPct val="90000"/>
            </a:lnSpc>
            <a:spcBef>
              <a:spcPct val="0"/>
            </a:spcBef>
            <a:spcAft>
              <a:spcPct val="35000"/>
            </a:spcAft>
            <a:buNone/>
            <a:defRPr b="1"/>
          </a:pPr>
          <a:r>
            <a:rPr lang="en-US" sz="2400" kern="1200" dirty="0">
              <a:effectLst/>
              <a:latin typeface="Aptos Display" panose="020B0004020202020204" pitchFamily="34" charset="0"/>
              <a:ea typeface="Aptos" panose="020B0004020202020204" pitchFamily="34" charset="0"/>
              <a:cs typeface="Aptos" panose="020B0004020202020204" pitchFamily="34" charset="0"/>
            </a:rPr>
            <a:t>10 August 2026</a:t>
          </a:r>
          <a:endParaRPr lang="en-IN" sz="2400" kern="1200" dirty="0">
            <a:latin typeface="Aptos Display" panose="020B0004020202020204" pitchFamily="34" charset="0"/>
          </a:endParaRPr>
        </a:p>
      </dsp:txBody>
      <dsp:txXfrm>
        <a:off x="4282589" y="1317626"/>
        <a:ext cx="2756886" cy="821115"/>
      </dsp:txXfrm>
    </dsp:sp>
    <dsp:sp modelId="{FBA48BDF-2784-4F38-94F1-E1F6C9EDA1A6}">
      <dsp:nvSpPr>
        <dsp:cNvPr id="0" name=""/>
        <dsp:cNvSpPr/>
      </dsp:nvSpPr>
      <dsp:spPr>
        <a:xfrm>
          <a:off x="4005885" y="932411"/>
          <a:ext cx="53064" cy="2682310"/>
        </a:xfrm>
        <a:prstGeom prst="rect">
          <a:avLst/>
        </a:prstGeom>
        <a:solidFill>
          <a:schemeClr val="accent3">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71CAB9-EBE0-4C4F-8238-30711BACC6F5}">
      <dsp:nvSpPr>
        <dsp:cNvPr id="0" name=""/>
        <dsp:cNvSpPr/>
      </dsp:nvSpPr>
      <dsp:spPr>
        <a:xfrm>
          <a:off x="7924805" y="2111720"/>
          <a:ext cx="2756886" cy="1319473"/>
        </a:xfrm>
        <a:prstGeom prst="rect">
          <a:avLst/>
        </a:prstGeom>
        <a:noFill/>
        <a:ln>
          <a:noFill/>
        </a:ln>
        <a:effectLst/>
      </dsp:spPr>
      <dsp:style>
        <a:lnRef idx="0">
          <a:scrgbClr r="0" g="0" b="0"/>
        </a:lnRef>
        <a:fillRef idx="0">
          <a:scrgbClr r="0" g="0" b="0"/>
        </a:fillRef>
        <a:effectRef idx="0">
          <a:scrgbClr r="0" g="0" b="0"/>
        </a:effectRef>
        <a:fontRef idx="minor"/>
      </dsp:style>
    </dsp:sp>
    <dsp:sp modelId="{B3A6E55C-64AF-49EA-8117-9EBEE24A2F1A}">
      <dsp:nvSpPr>
        <dsp:cNvPr id="0" name=""/>
        <dsp:cNvSpPr/>
      </dsp:nvSpPr>
      <dsp:spPr>
        <a:xfrm>
          <a:off x="7924805" y="1241429"/>
          <a:ext cx="2756886" cy="870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defRPr b="1"/>
          </a:pPr>
          <a:r>
            <a:rPr lang="en-US" sz="2400" kern="1200" dirty="0">
              <a:effectLst/>
              <a:latin typeface="Aptos Display" panose="020B0004020202020204" pitchFamily="34" charset="0"/>
              <a:ea typeface="Aptos" panose="020B0004020202020204" pitchFamily="34" charset="0"/>
              <a:cs typeface="Aptos" panose="020B0004020202020204" pitchFamily="34" charset="0"/>
            </a:rPr>
            <a:t>Last Date &amp; Time for receiving Proposals</a:t>
          </a:r>
        </a:p>
        <a:p>
          <a:pPr marL="0" lvl="0" indent="0" algn="l" defTabSz="1066800">
            <a:lnSpc>
              <a:spcPct val="90000"/>
            </a:lnSpc>
            <a:spcBef>
              <a:spcPct val="0"/>
            </a:spcBef>
            <a:spcAft>
              <a:spcPct val="35000"/>
            </a:spcAft>
            <a:buNone/>
            <a:defRPr b="1"/>
          </a:pPr>
          <a:r>
            <a:rPr lang="en-US" sz="2400" kern="1200" dirty="0">
              <a:effectLst/>
              <a:latin typeface="Aptos Display" panose="020B0004020202020204" pitchFamily="34" charset="0"/>
              <a:ea typeface="Aptos" panose="020B0004020202020204" pitchFamily="34" charset="0"/>
              <a:cs typeface="Aptos" panose="020B0004020202020204" pitchFamily="34" charset="0"/>
            </a:rPr>
            <a:t>31 August 2026 </a:t>
          </a:r>
          <a:r>
            <a:rPr lang="en-US" sz="2400" kern="1200" dirty="0" err="1">
              <a:effectLst/>
              <a:latin typeface="Aptos Display" panose="020B0004020202020204" pitchFamily="34" charset="0"/>
              <a:ea typeface="Aptos" panose="020B0004020202020204" pitchFamily="34" charset="0"/>
              <a:cs typeface="Aptos" panose="020B0004020202020204" pitchFamily="34" charset="0"/>
            </a:rPr>
            <a:t>upto</a:t>
          </a:r>
          <a:r>
            <a:rPr lang="en-US" sz="2400" kern="1200" dirty="0">
              <a:effectLst/>
              <a:latin typeface="Aptos Display" panose="020B0004020202020204" pitchFamily="34" charset="0"/>
              <a:ea typeface="Aptos" panose="020B0004020202020204" pitchFamily="34" charset="0"/>
              <a:cs typeface="Aptos" panose="020B0004020202020204" pitchFamily="34" charset="0"/>
            </a:rPr>
            <a:t> 1800 hours</a:t>
          </a:r>
          <a:endParaRPr lang="en-IN" sz="2400" kern="1200" dirty="0">
            <a:latin typeface="Aptos Display" panose="020B0004020202020204" pitchFamily="34" charset="0"/>
          </a:endParaRPr>
        </a:p>
      </dsp:txBody>
      <dsp:txXfrm>
        <a:off x="7924805" y="1241429"/>
        <a:ext cx="2756886" cy="870291"/>
      </dsp:txXfrm>
    </dsp:sp>
    <dsp:sp modelId="{479D11B8-01D4-4C32-9450-068E36D77CF7}">
      <dsp:nvSpPr>
        <dsp:cNvPr id="0" name=""/>
        <dsp:cNvSpPr/>
      </dsp:nvSpPr>
      <dsp:spPr>
        <a:xfrm>
          <a:off x="5808845" y="3587642"/>
          <a:ext cx="53064" cy="2751242"/>
        </a:xfrm>
        <a:prstGeom prst="rect">
          <a:avLst/>
        </a:prstGeom>
        <a:solidFill>
          <a:schemeClr val="accent3">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75F883-A58D-493D-9B2A-8F7D839CA136}">
      <dsp:nvSpPr>
        <dsp:cNvPr id="0" name=""/>
        <dsp:cNvSpPr/>
      </dsp:nvSpPr>
      <dsp:spPr>
        <a:xfrm>
          <a:off x="3894449" y="794443"/>
          <a:ext cx="275935" cy="275935"/>
        </a:xfrm>
        <a:prstGeom prst="ellipse">
          <a:avLst/>
        </a:prstGeom>
        <a:solidFill>
          <a:schemeClr val="accent3">
            <a:hueOff val="3214361"/>
            <a:satOff val="-4823"/>
            <a:lumOff val="-78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B417E2-C889-471E-B72F-0FF4C5A2BADB}">
      <dsp:nvSpPr>
        <dsp:cNvPr id="0" name=""/>
        <dsp:cNvSpPr/>
      </dsp:nvSpPr>
      <dsp:spPr>
        <a:xfrm>
          <a:off x="5697409" y="6200917"/>
          <a:ext cx="275935" cy="275935"/>
        </a:xfrm>
        <a:prstGeom prst="ellipse">
          <a:avLst/>
        </a:prstGeom>
        <a:solidFill>
          <a:schemeClr val="accent3">
            <a:hueOff val="4821541"/>
            <a:satOff val="-7234"/>
            <a:lumOff val="-11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9FB3D3-EFD0-4152-B709-E227C7F26A99}">
      <dsp:nvSpPr>
        <dsp:cNvPr id="0" name=""/>
        <dsp:cNvSpPr/>
      </dsp:nvSpPr>
      <dsp:spPr>
        <a:xfrm>
          <a:off x="6096008" y="5415337"/>
          <a:ext cx="2756886" cy="1587489"/>
        </a:xfrm>
        <a:prstGeom prst="rect">
          <a:avLst/>
        </a:prstGeom>
        <a:noFill/>
        <a:ln>
          <a:noFill/>
        </a:ln>
        <a:effectLst/>
      </dsp:spPr>
      <dsp:style>
        <a:lnRef idx="0">
          <a:scrgbClr r="0" g="0" b="0"/>
        </a:lnRef>
        <a:fillRef idx="0">
          <a:scrgbClr r="0" g="0" b="0"/>
        </a:fillRef>
        <a:effectRef idx="0">
          <a:scrgbClr r="0" g="0" b="0"/>
        </a:effectRef>
        <a:fontRef idx="minor"/>
      </dsp:style>
    </dsp:sp>
    <dsp:sp modelId="{F12CCEA1-9712-4FE1-89C8-CD054F237454}">
      <dsp:nvSpPr>
        <dsp:cNvPr id="0" name=""/>
        <dsp:cNvSpPr/>
      </dsp:nvSpPr>
      <dsp:spPr>
        <a:xfrm>
          <a:off x="6096008" y="4594221"/>
          <a:ext cx="2756886" cy="8211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defRPr b="1"/>
          </a:pPr>
          <a:r>
            <a:rPr lang="en-US" sz="2400" kern="1200" dirty="0">
              <a:effectLst/>
              <a:latin typeface="Aptos Display" panose="020B0004020202020204" pitchFamily="34" charset="0"/>
              <a:ea typeface="Aptos" panose="020B0004020202020204" pitchFamily="34" charset="0"/>
              <a:cs typeface="Aptos" panose="020B0004020202020204" pitchFamily="34" charset="0"/>
            </a:rPr>
            <a:t>Regional Orientation Meetings</a:t>
          </a:r>
        </a:p>
        <a:p>
          <a:pPr marL="0" lvl="0" indent="0" algn="l" defTabSz="1066800">
            <a:lnSpc>
              <a:spcPct val="90000"/>
            </a:lnSpc>
            <a:spcBef>
              <a:spcPct val="0"/>
            </a:spcBef>
            <a:spcAft>
              <a:spcPct val="35000"/>
            </a:spcAft>
            <a:buNone/>
            <a:defRPr b="1"/>
          </a:pPr>
          <a:r>
            <a:rPr lang="en-US" sz="2400" kern="1200" dirty="0">
              <a:effectLst/>
              <a:latin typeface="Aptos Display" panose="020B0004020202020204" pitchFamily="34" charset="0"/>
              <a:ea typeface="Aptos" panose="020B0004020202020204" pitchFamily="34" charset="0"/>
              <a:cs typeface="Aptos" panose="020B0004020202020204" pitchFamily="34" charset="0"/>
            </a:rPr>
            <a:t>8 – 18 August 2026 (Dates to be finalized)</a:t>
          </a:r>
          <a:endParaRPr lang="en-IN" sz="2400" kern="1200" dirty="0">
            <a:latin typeface="Aptos Display" panose="020B0004020202020204" pitchFamily="34" charset="0"/>
          </a:endParaRPr>
        </a:p>
      </dsp:txBody>
      <dsp:txXfrm>
        <a:off x="6096008" y="4594221"/>
        <a:ext cx="2756886" cy="821115"/>
      </dsp:txXfrm>
    </dsp:sp>
    <dsp:sp modelId="{FAACB272-30E6-4E67-A733-61C0F0276A6A}">
      <dsp:nvSpPr>
        <dsp:cNvPr id="0" name=""/>
        <dsp:cNvSpPr/>
      </dsp:nvSpPr>
      <dsp:spPr>
        <a:xfrm>
          <a:off x="7611805" y="932411"/>
          <a:ext cx="53064" cy="2682310"/>
        </a:xfrm>
        <a:prstGeom prst="rect">
          <a:avLst/>
        </a:prstGeom>
        <a:solidFill>
          <a:schemeClr val="accent3">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0BDC81-575E-4D26-8850-E37F372380DE}">
      <dsp:nvSpPr>
        <dsp:cNvPr id="0" name=""/>
        <dsp:cNvSpPr/>
      </dsp:nvSpPr>
      <dsp:spPr>
        <a:xfrm>
          <a:off x="9601208" y="5312119"/>
          <a:ext cx="2756886" cy="13194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90000"/>
            </a:lnSpc>
            <a:spcBef>
              <a:spcPct val="0"/>
            </a:spcBef>
            <a:spcAft>
              <a:spcPct val="35000"/>
            </a:spcAft>
            <a:buNone/>
          </a:pPr>
          <a:r>
            <a:rPr lang="en-US" sz="2400" b="1" kern="1200" dirty="0"/>
            <a:t>15 Sept- 14 October</a:t>
          </a:r>
          <a:endParaRPr lang="en-IN" sz="2400" b="1" kern="1200" dirty="0"/>
        </a:p>
      </dsp:txBody>
      <dsp:txXfrm>
        <a:off x="9601208" y="5312119"/>
        <a:ext cx="2756886" cy="1319473"/>
      </dsp:txXfrm>
    </dsp:sp>
    <dsp:sp modelId="{937AEA61-FD13-4276-9431-E53ED0C603B2}">
      <dsp:nvSpPr>
        <dsp:cNvPr id="0" name=""/>
        <dsp:cNvSpPr/>
      </dsp:nvSpPr>
      <dsp:spPr>
        <a:xfrm>
          <a:off x="9601208" y="4441828"/>
          <a:ext cx="2756886" cy="870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defRPr b="1"/>
          </a:pPr>
          <a:r>
            <a:rPr lang="en-US" sz="2400" b="1" kern="1200" dirty="0">
              <a:latin typeface="Aptos Display" panose="020B0004020202020204" pitchFamily="34" charset="0"/>
            </a:rPr>
            <a:t>Proposal evaluation including reviews by RAC, TAG and NSC</a:t>
          </a:r>
        </a:p>
        <a:p>
          <a:pPr marL="0" lvl="0" indent="0" algn="l" defTabSz="1066800">
            <a:lnSpc>
              <a:spcPct val="90000"/>
            </a:lnSpc>
            <a:spcBef>
              <a:spcPct val="0"/>
            </a:spcBef>
            <a:spcAft>
              <a:spcPct val="35000"/>
            </a:spcAft>
            <a:buNone/>
            <a:defRPr b="1"/>
          </a:pPr>
          <a:endParaRPr lang="en-IN" sz="2400" b="1" kern="1200" dirty="0">
            <a:latin typeface="Aptos Display" panose="020B0004020202020204" pitchFamily="34" charset="0"/>
          </a:endParaRPr>
        </a:p>
      </dsp:txBody>
      <dsp:txXfrm>
        <a:off x="9601208" y="4441828"/>
        <a:ext cx="2756886" cy="870291"/>
      </dsp:txXfrm>
    </dsp:sp>
    <dsp:sp modelId="{EAD18FFD-6336-4685-B5B1-37D8E38AB280}">
      <dsp:nvSpPr>
        <dsp:cNvPr id="0" name=""/>
        <dsp:cNvSpPr/>
      </dsp:nvSpPr>
      <dsp:spPr>
        <a:xfrm>
          <a:off x="9414764" y="3587642"/>
          <a:ext cx="53064" cy="2751242"/>
        </a:xfrm>
        <a:prstGeom prst="rect">
          <a:avLst/>
        </a:prstGeom>
        <a:solidFill>
          <a:schemeClr val="accent3">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D55C61-11A0-46F7-9726-48B72A16B4CC}">
      <dsp:nvSpPr>
        <dsp:cNvPr id="0" name=""/>
        <dsp:cNvSpPr/>
      </dsp:nvSpPr>
      <dsp:spPr>
        <a:xfrm>
          <a:off x="7500369" y="794443"/>
          <a:ext cx="275935" cy="275935"/>
        </a:xfrm>
        <a:prstGeom prst="ellipse">
          <a:avLst/>
        </a:prstGeom>
        <a:solidFill>
          <a:schemeClr val="accent3">
            <a:hueOff val="6428722"/>
            <a:satOff val="-9646"/>
            <a:lumOff val="-156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C70A41-D67E-4191-B674-9BFC164F4E28}">
      <dsp:nvSpPr>
        <dsp:cNvPr id="0" name=""/>
        <dsp:cNvSpPr/>
      </dsp:nvSpPr>
      <dsp:spPr>
        <a:xfrm>
          <a:off x="9303329" y="6200917"/>
          <a:ext cx="275935" cy="275935"/>
        </a:xfrm>
        <a:prstGeom prst="ellipse">
          <a:avLst/>
        </a:prstGeom>
        <a:solidFill>
          <a:schemeClr val="accent3">
            <a:hueOff val="8035903"/>
            <a:satOff val="-12057"/>
            <a:lumOff val="-196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8FA75A-4298-44F2-A37A-B255C494B008}">
      <dsp:nvSpPr>
        <dsp:cNvPr id="0" name=""/>
        <dsp:cNvSpPr/>
      </dsp:nvSpPr>
      <dsp:spPr>
        <a:xfrm>
          <a:off x="11582400" y="2062542"/>
          <a:ext cx="2756886" cy="15874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90000"/>
            </a:lnSpc>
            <a:spcBef>
              <a:spcPct val="0"/>
            </a:spcBef>
            <a:spcAft>
              <a:spcPct val="35000"/>
            </a:spcAft>
            <a:buNone/>
          </a:pPr>
          <a:r>
            <a:rPr lang="en-US" sz="2400" b="1" kern="1200" dirty="0"/>
            <a:t>1 Nov- 20 Nov</a:t>
          </a:r>
          <a:endParaRPr lang="en-IN" sz="2400" b="1" kern="1200" dirty="0"/>
        </a:p>
      </dsp:txBody>
      <dsp:txXfrm>
        <a:off x="11582400" y="2062542"/>
        <a:ext cx="2756886" cy="1587489"/>
      </dsp:txXfrm>
    </dsp:sp>
    <dsp:sp modelId="{3CEF0483-F196-4AD9-91C4-744E76A807EC}">
      <dsp:nvSpPr>
        <dsp:cNvPr id="0" name=""/>
        <dsp:cNvSpPr/>
      </dsp:nvSpPr>
      <dsp:spPr>
        <a:xfrm>
          <a:off x="11582400" y="1241427"/>
          <a:ext cx="2756886" cy="8211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defRPr b="1"/>
          </a:pPr>
          <a:r>
            <a:rPr lang="en-US" sz="2400" kern="1200" dirty="0">
              <a:latin typeface="Aptos Display" panose="020B0004020202020204" pitchFamily="34" charset="0"/>
            </a:rPr>
            <a:t>Launch of the 2</a:t>
          </a:r>
          <a:r>
            <a:rPr lang="en-US" sz="2400" kern="1200" baseline="30000" dirty="0">
              <a:latin typeface="Aptos Display" panose="020B0004020202020204" pitchFamily="34" charset="0"/>
            </a:rPr>
            <a:t>nd</a:t>
          </a:r>
          <a:r>
            <a:rPr lang="en-US" sz="2400" kern="1200" dirty="0">
              <a:latin typeface="Aptos Display" panose="020B0004020202020204" pitchFamily="34" charset="0"/>
            </a:rPr>
            <a:t> round of Call for Proposals</a:t>
          </a:r>
        </a:p>
        <a:p>
          <a:pPr marL="0" lvl="0" indent="0" algn="l" defTabSz="1066800">
            <a:lnSpc>
              <a:spcPct val="90000"/>
            </a:lnSpc>
            <a:spcBef>
              <a:spcPct val="0"/>
            </a:spcBef>
            <a:spcAft>
              <a:spcPct val="35000"/>
            </a:spcAft>
            <a:buNone/>
            <a:defRPr b="1"/>
          </a:pPr>
          <a:endParaRPr lang="en-US" sz="2400" kern="1200" dirty="0">
            <a:latin typeface="Aptos Display" panose="020B0004020202020204" pitchFamily="34" charset="0"/>
          </a:endParaRPr>
        </a:p>
      </dsp:txBody>
      <dsp:txXfrm>
        <a:off x="11582400" y="1241427"/>
        <a:ext cx="2756886" cy="821115"/>
      </dsp:txXfrm>
    </dsp:sp>
    <dsp:sp modelId="{3D8C3A65-A813-4086-BB1C-2990D5E2EC14}">
      <dsp:nvSpPr>
        <dsp:cNvPr id="0" name=""/>
        <dsp:cNvSpPr/>
      </dsp:nvSpPr>
      <dsp:spPr>
        <a:xfrm>
          <a:off x="11217724" y="932411"/>
          <a:ext cx="53064" cy="2682310"/>
        </a:xfrm>
        <a:prstGeom prst="rect">
          <a:avLst/>
        </a:prstGeom>
        <a:solidFill>
          <a:schemeClr val="accent3">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729B80-B848-43C8-9A8F-0DE13FB9401B}">
      <dsp:nvSpPr>
        <dsp:cNvPr id="0" name=""/>
        <dsp:cNvSpPr/>
      </dsp:nvSpPr>
      <dsp:spPr>
        <a:xfrm>
          <a:off x="13258791" y="5159714"/>
          <a:ext cx="2756886" cy="13194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90000"/>
            </a:lnSpc>
            <a:spcBef>
              <a:spcPct val="0"/>
            </a:spcBef>
            <a:spcAft>
              <a:spcPct val="35000"/>
            </a:spcAft>
            <a:buNone/>
          </a:pPr>
          <a:r>
            <a:rPr lang="en-US" sz="2400" b="1" kern="1200" dirty="0"/>
            <a:t>20 Nov- 19 Dec</a:t>
          </a:r>
          <a:endParaRPr lang="en-IN" sz="2400" b="1" kern="1200" dirty="0"/>
        </a:p>
      </dsp:txBody>
      <dsp:txXfrm>
        <a:off x="13258791" y="5159714"/>
        <a:ext cx="2756886" cy="1319473"/>
      </dsp:txXfrm>
    </dsp:sp>
    <dsp:sp modelId="{841AF6F0-AF9E-447B-BCE8-EF6989A76C42}">
      <dsp:nvSpPr>
        <dsp:cNvPr id="0" name=""/>
        <dsp:cNvSpPr/>
      </dsp:nvSpPr>
      <dsp:spPr>
        <a:xfrm>
          <a:off x="13258791" y="4289423"/>
          <a:ext cx="2756886" cy="870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defRPr b="1"/>
          </a:pPr>
          <a:r>
            <a:rPr lang="en-US" sz="2400" kern="1200" dirty="0">
              <a:latin typeface="Aptos Display" panose="020B0004020202020204" pitchFamily="34" charset="0"/>
            </a:rPr>
            <a:t>Proposal evaluation including reviews by RAC, TAG and NSC</a:t>
          </a:r>
        </a:p>
        <a:p>
          <a:pPr marL="0" lvl="0" indent="0" algn="l" defTabSz="1066800">
            <a:lnSpc>
              <a:spcPct val="90000"/>
            </a:lnSpc>
            <a:spcBef>
              <a:spcPct val="0"/>
            </a:spcBef>
            <a:spcAft>
              <a:spcPct val="35000"/>
            </a:spcAft>
            <a:buNone/>
            <a:defRPr b="1"/>
          </a:pPr>
          <a:endParaRPr lang="en-IN" sz="2400" kern="1200" dirty="0">
            <a:latin typeface="Aptos Display" panose="020B0004020202020204" pitchFamily="34" charset="0"/>
          </a:endParaRPr>
        </a:p>
      </dsp:txBody>
      <dsp:txXfrm>
        <a:off x="13258791" y="4289423"/>
        <a:ext cx="2756886" cy="870291"/>
      </dsp:txXfrm>
    </dsp:sp>
    <dsp:sp modelId="{3EA64486-3774-49DE-ADFD-3A6C3964A8AB}">
      <dsp:nvSpPr>
        <dsp:cNvPr id="0" name=""/>
        <dsp:cNvSpPr/>
      </dsp:nvSpPr>
      <dsp:spPr>
        <a:xfrm>
          <a:off x="13020684" y="3587642"/>
          <a:ext cx="53064" cy="2751242"/>
        </a:xfrm>
        <a:prstGeom prst="rect">
          <a:avLst/>
        </a:prstGeom>
        <a:solidFill>
          <a:schemeClr val="accent3">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D88E8E-B774-426F-9CA2-533E6434A8D7}">
      <dsp:nvSpPr>
        <dsp:cNvPr id="0" name=""/>
        <dsp:cNvSpPr/>
      </dsp:nvSpPr>
      <dsp:spPr>
        <a:xfrm>
          <a:off x="11106289" y="794443"/>
          <a:ext cx="275935" cy="275935"/>
        </a:xfrm>
        <a:prstGeom prst="ellipse">
          <a:avLst/>
        </a:prstGeom>
        <a:solidFill>
          <a:schemeClr val="accent3">
            <a:hueOff val="9643083"/>
            <a:satOff val="-14469"/>
            <a:lumOff val="-235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F33698-D9A3-4A31-8433-586BCFFD5F45}">
      <dsp:nvSpPr>
        <dsp:cNvPr id="0" name=""/>
        <dsp:cNvSpPr/>
      </dsp:nvSpPr>
      <dsp:spPr>
        <a:xfrm>
          <a:off x="12909248" y="6200917"/>
          <a:ext cx="275935" cy="275935"/>
        </a:xfrm>
        <a:prstGeom prst="ellipse">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95F08E-9B82-4885-B30E-D4F55B7723FF}">
      <dsp:nvSpPr>
        <dsp:cNvPr id="0" name=""/>
        <dsp:cNvSpPr/>
      </dsp:nvSpPr>
      <dsp:spPr>
        <a:xfrm>
          <a:off x="418718" y="1133364"/>
          <a:ext cx="2252233" cy="2252233"/>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2E6623-28BC-4E8A-A02D-08905953A713}">
      <dsp:nvSpPr>
        <dsp:cNvPr id="0" name=""/>
        <dsp:cNvSpPr/>
      </dsp:nvSpPr>
      <dsp:spPr>
        <a:xfrm>
          <a:off x="891687" y="1606333"/>
          <a:ext cx="1306295" cy="130629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E39BE4-3EB0-43F6-93B1-81A967437A4B}">
      <dsp:nvSpPr>
        <dsp:cNvPr id="0" name=""/>
        <dsp:cNvSpPr/>
      </dsp:nvSpPr>
      <dsp:spPr>
        <a:xfrm>
          <a:off x="3153574" y="1133364"/>
          <a:ext cx="5308837" cy="2252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244600">
            <a:lnSpc>
              <a:spcPct val="100000"/>
            </a:lnSpc>
            <a:spcBef>
              <a:spcPct val="0"/>
            </a:spcBef>
            <a:spcAft>
              <a:spcPct val="35000"/>
            </a:spcAft>
            <a:buNone/>
          </a:pPr>
          <a:r>
            <a:rPr lang="en-US" sz="2800" kern="1200" dirty="0">
              <a:latin typeface="Aptos Display" panose="020B0004020202020204" pitchFamily="34" charset="0"/>
            </a:rPr>
            <a:t>Sound planning, effective monitoring and evaluation, capacity building, and expert knowledge have driven successful outcomes for sustainable livelihoods, biodiversity, and ecosystem function.</a:t>
          </a:r>
        </a:p>
      </dsp:txBody>
      <dsp:txXfrm>
        <a:off x="3153574" y="1133364"/>
        <a:ext cx="5308837" cy="2252233"/>
      </dsp:txXfrm>
    </dsp:sp>
    <dsp:sp modelId="{389643BD-B3DE-4C39-9A00-22242ED8598F}">
      <dsp:nvSpPr>
        <dsp:cNvPr id="0" name=""/>
        <dsp:cNvSpPr/>
      </dsp:nvSpPr>
      <dsp:spPr>
        <a:xfrm>
          <a:off x="9387435" y="1133364"/>
          <a:ext cx="2252233" cy="2252233"/>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3769C75-27A9-4675-A7AD-E0251A4A0414}">
      <dsp:nvSpPr>
        <dsp:cNvPr id="0" name=""/>
        <dsp:cNvSpPr/>
      </dsp:nvSpPr>
      <dsp:spPr>
        <a:xfrm>
          <a:off x="9860404" y="1606333"/>
          <a:ext cx="1306295" cy="130629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2177AC-6E1B-4ACB-8808-DA00195DB58C}">
      <dsp:nvSpPr>
        <dsp:cNvPr id="0" name=""/>
        <dsp:cNvSpPr/>
      </dsp:nvSpPr>
      <dsp:spPr>
        <a:xfrm>
          <a:off x="12122291" y="1133364"/>
          <a:ext cx="5308837" cy="2252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244600">
            <a:lnSpc>
              <a:spcPct val="100000"/>
            </a:lnSpc>
            <a:spcBef>
              <a:spcPct val="0"/>
            </a:spcBef>
            <a:spcAft>
              <a:spcPct val="35000"/>
            </a:spcAft>
            <a:buNone/>
          </a:pPr>
          <a:r>
            <a:rPr lang="en-US" sz="2800" kern="1200" dirty="0">
              <a:latin typeface="Aptos Display" panose="020B0004020202020204" pitchFamily="34" charset="0"/>
            </a:rPr>
            <a:t>Combining land restoration, biodiversity conservation, and climate action with sustainable livelihoods - especially for women - creates mutually reinforcing benefits</a:t>
          </a:r>
        </a:p>
      </dsp:txBody>
      <dsp:txXfrm>
        <a:off x="12122291" y="1133364"/>
        <a:ext cx="5308837" cy="2252233"/>
      </dsp:txXfrm>
    </dsp:sp>
    <dsp:sp modelId="{5326DBFF-7D46-4052-9BDF-0B2A10B3097C}">
      <dsp:nvSpPr>
        <dsp:cNvPr id="0" name=""/>
        <dsp:cNvSpPr/>
      </dsp:nvSpPr>
      <dsp:spPr>
        <a:xfrm>
          <a:off x="418718" y="4772470"/>
          <a:ext cx="2252233" cy="2252233"/>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A7AD83-E993-4ECE-A456-E4EBB4B2607D}">
      <dsp:nvSpPr>
        <dsp:cNvPr id="0" name=""/>
        <dsp:cNvSpPr/>
      </dsp:nvSpPr>
      <dsp:spPr>
        <a:xfrm>
          <a:off x="891687" y="5245439"/>
          <a:ext cx="1306295" cy="130629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F594BD-41CB-469C-90A5-F1DB69F337BC}">
      <dsp:nvSpPr>
        <dsp:cNvPr id="0" name=""/>
        <dsp:cNvSpPr/>
      </dsp:nvSpPr>
      <dsp:spPr>
        <a:xfrm>
          <a:off x="3153574" y="4772470"/>
          <a:ext cx="5308837" cy="2252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244600">
            <a:lnSpc>
              <a:spcPct val="100000"/>
            </a:lnSpc>
            <a:spcBef>
              <a:spcPct val="0"/>
            </a:spcBef>
            <a:spcAft>
              <a:spcPct val="35000"/>
            </a:spcAft>
            <a:buNone/>
          </a:pPr>
          <a:r>
            <a:rPr lang="en-US" sz="2800" kern="1200" dirty="0">
              <a:latin typeface="Aptos Display" panose="020B0004020202020204" pitchFamily="34" charset="0"/>
            </a:rPr>
            <a:t>Government endorsement is crucial when working with rural, tribal, and marginalized communities, to ensure alignment with existing government projects.</a:t>
          </a:r>
        </a:p>
      </dsp:txBody>
      <dsp:txXfrm>
        <a:off x="3153574" y="4772470"/>
        <a:ext cx="5308837" cy="2252233"/>
      </dsp:txXfrm>
    </dsp:sp>
    <dsp:sp modelId="{B2E3954F-B699-4DAB-B597-96448AF77EC6}">
      <dsp:nvSpPr>
        <dsp:cNvPr id="0" name=""/>
        <dsp:cNvSpPr/>
      </dsp:nvSpPr>
      <dsp:spPr>
        <a:xfrm>
          <a:off x="9387435" y="4772470"/>
          <a:ext cx="2252233" cy="2252233"/>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490E8A-3302-4BED-B947-CE4A545FEE2F}">
      <dsp:nvSpPr>
        <dsp:cNvPr id="0" name=""/>
        <dsp:cNvSpPr/>
      </dsp:nvSpPr>
      <dsp:spPr>
        <a:xfrm>
          <a:off x="9860404" y="5245439"/>
          <a:ext cx="1306295" cy="130629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7E89A0-9312-4A76-AF37-81928C11F09B}">
      <dsp:nvSpPr>
        <dsp:cNvPr id="0" name=""/>
        <dsp:cNvSpPr/>
      </dsp:nvSpPr>
      <dsp:spPr>
        <a:xfrm>
          <a:off x="12122291" y="4772470"/>
          <a:ext cx="5308837" cy="2252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244600">
            <a:lnSpc>
              <a:spcPct val="100000"/>
            </a:lnSpc>
            <a:spcBef>
              <a:spcPct val="0"/>
            </a:spcBef>
            <a:spcAft>
              <a:spcPct val="35000"/>
            </a:spcAft>
            <a:buNone/>
          </a:pPr>
          <a:r>
            <a:rPr lang="en-US" sz="2800" kern="1200" dirty="0">
              <a:latin typeface="Aptos Display" panose="020B0004020202020204" pitchFamily="34" charset="0"/>
            </a:rPr>
            <a:t>Delays in grant approval reduce time for implementation, impact monitoring, and follow-up with funders for subsequent funding.</a:t>
          </a:r>
        </a:p>
      </dsp:txBody>
      <dsp:txXfrm>
        <a:off x="12122291" y="4772470"/>
        <a:ext cx="5308837" cy="2252233"/>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24/layout/BulletTimelineInverted">
  <dgm:title val=""/>
  <dgm:desc val=""/>
  <dgm:catLst>
    <dgm:cat type="process" pri="7451"/>
    <dgm:cat type="timeline" pri="101"/>
  </dgm:catLst>
  <dgm:sampData>
    <dgm:dataModel>
      <dgm:ptLst>
        <dgm:pt modelId="0" type="doc"/>
        <dgm:pt modelId="10">
          <dgm:prSet phldrT="Add an event" phldr="1"/>
        </dgm:pt>
        <dgm:pt modelId="11">
          <dgm:prSet phldrT="Write a description of the significance of this event" phldr="1"/>
        </dgm:pt>
        <dgm:pt modelId="20">
          <dgm:prSet phldrT="Add an event" phldr="1"/>
        </dgm:pt>
        <dgm:pt modelId="21">
          <dgm:prSet phldrT="Write a description of the significance of this event" phldr="1"/>
        </dgm:pt>
        <dgm:pt modelId="30">
          <dgm:prSet phldrT="Add an event" phldr="1"/>
        </dgm:pt>
        <dgm:pt modelId="31">
          <dgm:prSet phldrT="Write a description of the significance of this event" phldr="1"/>
        </dgm:pt>
        <dgm:pt modelId="40">
          <dgm:prSet phldrT="Add an event" phldr="1"/>
        </dgm:pt>
        <dgm:pt modelId="41">
          <dgm:prSet phldrT="Write a description of the significance of this event" phldr="1"/>
        </dgm:pt>
        <dgm:pt modelId="50">
          <dgm:prSet phldrT="Add an event" phldr="1"/>
        </dgm:pt>
        <dgm:pt modelId="51">
          <dgm:prSet phldrT="Write a description of the significance of this event" phldr="1"/>
        </dgm:pt>
      </dgm:ptLst>
      <dgm:cxnLst>
        <dgm:cxn modelId="100" srcId="0" destId="10" srcOrd="0" destOrd="0"/>
        <dgm:cxn modelId="12" srcId="10" destId="11" srcOrd="0" destOrd="0"/>
        <dgm:cxn modelId="101" srcId="0" destId="20" srcOrd="1" destOrd="0"/>
        <dgm:cxn modelId="22" srcId="20" destId="21" srcOrd="0" destOrd="0"/>
        <dgm:cxn modelId="102" srcId="0" destId="30" srcOrd="2" destOrd="0"/>
        <dgm:cxn modelId="32" srcId="30" destId="31" srcOrd="0" destOrd="0"/>
        <dgm:cxn modelId="103" srcId="0" destId="40" srcOrd="3" destOrd="0"/>
        <dgm:cxn modelId="42" srcId="40" destId="41" srcOrd="0" destOrd="0"/>
        <dgm:cxn modelId="104" srcId="0" destId="50" srcOrd="4" destOrd="0"/>
        <dgm:cxn modelId="52" srcId="50" destId="5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dir/>
      <dgm:animLvl val="lvl"/>
    </dgm:varLst>
    <dgm:alg type="composite"/>
    <dgm:shape xmlns:r="http://schemas.openxmlformats.org/officeDocument/2006/relationships" r:blip="">
      <dgm:adjLst/>
    </dgm:shape>
    <dgm:constrLst>
      <dgm:constr type="w" for="ch" forName="divider" refType="w"/>
      <dgm:constr type="h" for="ch" forName="divider" refType="h" fact="0.1"/>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dgm:alg type="composite"/>
      <dgm:shape xmlns:r="http://schemas.openxmlformats.org/officeDocument/2006/relationships" r:blip="">
        <dgm:adjLst/>
      </dgm:shape>
      <dgm:presOf/>
      <dgm:choose name="DividerDirection">
        <dgm:if name="DividerLTR" func="var" arg="dir" op="equ" val="norm">
          <dgm:constrLst>
            <dgm:constr type="w" for="ch" forName="rectBar" refType="w" fact="0.996"/>
            <dgm:constr type="h" for="ch" forName="rectBar" refType="h" fact="0.1"/>
            <dgm:constr type="l" for="ch" forName="rectBar"/>
            <dgm:constr type="ctrY" for="ch" forName="rectBar" refType="h" fact="0.5"/>
            <dgm:constr type="w" for="ch" forName="chevronArrow" refType="h" fact="0.6"/>
            <dgm:constr type="h" for="ch" forName="chevronArrow" refType="h" fact="0.8"/>
            <dgm:constr type="r" for="ch" forName="chevronArrow" refType="w"/>
            <dgm:constr type="ctrY" for="ch" forName="chevronArrow" refType="h" fact="0.5"/>
          </dgm:constrLst>
        </dgm:if>
        <dgm:else name="DividerRTL">
          <dgm:constrLst>
            <dgm:constr type="w" for="ch" forName="rectBar" refType="w" fact="0.996"/>
            <dgm:constr type="h" for="ch" forName="rectBar" refType="h" fact="0.1"/>
            <dgm:constr type="r" for="ch" forName="rectBar" refType="w"/>
            <dgm:constr type="ctrY" for="ch" forName="rectBar" refType="h" fact="0.5"/>
            <dgm:constr type="w" for="ch" forName="chevronArrow" refType="h" fact="0.6"/>
            <dgm:constr type="h" for="ch" forName="chevronArrow" refType="h" fact="0.8"/>
            <dgm:constr type="l" for="ch" forName="chevronArrow"/>
            <dgm:constr type="ctrY" for="ch" forName="chevronArrow" refType="h" fact="0.5"/>
          </dgm:constrLst>
        </dgm:else>
      </dgm:choose>
      <dgm:ruleLst/>
      <dgm:layoutNode name="rectBar" styleLbl="dkBgShp">
        <dgm:alg type="sp"/>
        <dgm:shape xmlns:r="http://schemas.openxmlformats.org/officeDocument/2006/relationships" type="rect" r:blip="" zOrderOff="-1">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presOf/>
        <dgm:constrLst/>
        <dgm:ruleLst/>
      </dgm:layoutNode>
      <dgm:layoutNode name="chevronArrow" styleLbl="dkBgShp">
        <dgm:alg type="sp"/>
        <dgm:choose name="ChevronDir">
          <dgm:if name="ChevronLTR" func="var" arg="dir" op="equ" val="norm">
            <dgm:shape xmlns:r="http://schemas.openxmlformats.org/officeDocument/2006/relationships" type="chevron" r:blip="" zOrderOff="-1">
              <dgm:adjLst>
                <dgm:adj idx="1" val="0.75"/>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if>
          <dgm:else name="ChevronRTL">
            <dgm:shape xmlns:r="http://schemas.openxmlformats.org/officeDocument/2006/relationships" rot="180" type="chevron" r:blip="" zOrderOff="-1">
              <dgm:adjLst>
                <dgm:adj idx="1" val="0.75"/>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else>
        </dgm:choose>
        <dgm:presOf/>
        <dgm:constrLst/>
        <dgm:ruleLst/>
      </dgm:layoutNode>
    </dgm:layoutNode>
    <dgm:layoutNode name="nodes">
      <dgm:varLst>
        <dgm:chMax/>
        <dgm:chPref/>
        <dgm:animLvl val="lvl"/>
      </dgm:varLst>
      <dgm:choose name="Name1">
        <dgm:if name="Name2" func="var" arg="dir" op="equ" val="norm">
          <dgm:alg type="lin">
            <dgm:param type="fallback" val="1D"/>
          </dgm:alg>
        </dgm:if>
        <dgm:else name="Name3">
          <dgm:alg type="lin">
            <dgm:param type="linDir" val="fromR"/>
            <dgm:param type="fallback" val="1D"/>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t" refFor="ch" refForName="DropPinPlaceHolder1"/>
                        <dgm:constr type="w" for="ch" forName="DropPinPlaceHolder1" refType="h" fact="0.16"/>
                        <dgm:constr type="h" for="ch" forName="DropPinPlaceHolder1" refType="h" fact="0.16"/>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h" fact="0.16"/>
                        <dgm:constr type="b" for="ch" forName="L2TextContainer1" refType="h" fact="0.45"/>
                        <dgm:constr type="w" for="ch" forName="L1TextContainer1" refType="w" fact="0.83"/>
                        <dgm:constr type="l" for="ch" forName="L1TextContainer1" refType="r" refFor="ch" refForName="DropPinPlaceHolder1"/>
                        <dgm:constr type="t" for="ch" forName="L1TextContainer1" refType="h" fact="0.01"/>
                        <dgm:constr type="b" for="ch" forName="L1TextContainer1" refType="h" fact="0.16"/>
                        <dgm:constr type="w" for="ch" forName="ConnectLine1" refType="h" fact="0.01"/>
                        <dgm:constr type="ctrX" for="ch" forName="ConnectLine1" refType="ctrX" refFor="ch" refForName="DropPinPlaceHolder1"/>
                        <dgm:constr type="b" for="ch" forName="ConnectLine1" refType="h" fact="0.49"/>
                        <dgm:constr type="t" for="ch" forName="ConnectLine1" refType="b" refFor="ch" refForName="DropPinPlaceHolder1" fact="0"/>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b" refFor="ch" refForName="DropPinPlaceHolder1"/>
                        <dgm:constr type="w" for="ch" forName="DropPinPlaceHolder1" refType="h" fact="0.16"/>
                        <dgm:constr type="h" for="ch" forName="DropPinPlaceHolder1" refType="h" fact="0.16"/>
                        <dgm:constr type="b" for="ch" forName="DropPinPlaceHolder1" refType="h"/>
                        <dgm:constr type="l" for="ch" forName="DropPinPlaceHolder1" refType="w" fact="0"/>
                        <dgm:constr type="w" for="ch" forName="L1TextContainer1" refType="w" fact="0.83"/>
                        <dgm:constr type="l" for="ch" forName="L1TextContainer1" refType="r" refFor="ch" refForName="DropPinPlaceHolder1"/>
                        <dgm:constr type="b" for="ch" forName="L1TextContainer1" refType="h" fact="0.755"/>
                        <dgm:constr type="t" for="ch" forName="L1TextContainer1" refType="h" fact="0.6"/>
                        <dgm:constr type="w" for="ch" forName="L2TextContainer1" refType="w" fact="0.83"/>
                        <dgm:constr type="l" for="ch" forName="L2TextContainer1" refType="r" refFor="ch" refForName="DropPinPlaceHolder1"/>
                        <dgm:constr type="b" for="ch" forName="L2TextContainer1" refType="h" fact="0.99"/>
                        <dgm:constr type="t" for="ch" forName="L2TextContainer1" refType="h" fact="0.755"/>
                        <dgm:constr type="w" for="ch" forName="ConnectLine1" refType="h" fact="0.01"/>
                        <dgm:constr type="ctrX" for="ch" forName="ConnectLine1" refType="ctrX" refFor="ch" refForName="DropPinPlaceHolder1"/>
                        <dgm:constr type="t" for="ch" forName="ConnectLine1" refType="h" fact="0.51"/>
                        <dgm:constr type="b" for="ch" forName="ConnectLine1" refType="b"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L1TextContainer1" refType="w" fact="0.83"/>
                        <dgm:constr type="l" for="ch" forName="L1TextContainer1" refType="w" fact="0"/>
                        <dgm:constr type="t" for="ch" forName="L1TextContainer1" refType="h" fact="0.01"/>
                        <dgm:constr type="b" for="ch" forName="L1TextContainer1" refType="h" fact="0.16"/>
                        <dgm:constr type="w" for="ch" forName="L2TextContainer1" refType="w" fact="0.83"/>
                        <dgm:constr type="l" for="ch" forName="L2TextContainer1" refType="w" fact="0"/>
                        <dgm:constr type="t" for="ch" forName="L2TextContainer1" refType="h" fact="0.16"/>
                        <dgm:constr type="b" for="ch" forName="L2TextContainer1" refType="h" fact="0.45"/>
                        <dgm:constr type="w" for="ch" forName="DropPinPlaceHolder1" refType="h" fact="0.16"/>
                        <dgm:constr type="h" for="ch" forName="DropPinPlaceHolder1" refType="h" fact="0.16"/>
                        <dgm:constr type="t" for="ch" forName="DropPinPlaceHolder1" refType="h" fact="0"/>
                        <dgm:constr type="r" for="ch" forName="DropPinPlaceHolder1" refType="w"/>
                        <dgm:constr type="w" for="ch" forName="ConnectLine1" refType="h" fact="0.01"/>
                        <dgm:constr type="ctrX" for="ch" forName="ConnectLine1" refType="ctrX" refFor="ch" refForName="DropPinPlaceHolder1"/>
                        <dgm:constr type="b" for="ch" forName="ConnectLine1" refType="h" fact="0.49"/>
                        <dgm:constr type="t" for="ch" forName="ConnectLine1" refType="b" refFor="ch" refForName="DropPinPlaceHolder1" fact="0"/>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t"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L1TextContainer1" refType="w" fact="0.83"/>
                        <dgm:constr type="l" for="ch" forName="L1TextContainer1" refType="w" fact="0"/>
                        <dgm:constr type="b" for="ch" forName="L1TextContainer1" refType="h" fact="0.755"/>
                        <dgm:constr type="t" for="ch" forName="L1TextContainer1" refType="h" fact="0.6"/>
                        <dgm:constr type="w" for="ch" forName="L2TextContainer1" refType="w" fact="0.83"/>
                        <dgm:constr type="l" for="ch" forName="L2TextContainer1" refType="w" fact="0"/>
                        <dgm:constr type="b" for="ch" forName="L2TextContainer1" refType="h" fact="0.99"/>
                        <dgm:constr type="t" for="ch" forName="L2TextContainer1" refType="h" fact="0.755"/>
                        <dgm:constr type="w" for="ch" forName="DropPinPlaceHolder1" refType="h" fact="0.16"/>
                        <dgm:constr type="h" for="ch" forName="DropPinPlaceHolder1" refType="h" fact="0.16"/>
                        <dgm:constr type="b" for="ch" forName="DropPinPlaceHolder1" refType="h"/>
                        <dgm:constr type="r" for="ch" forName="DropPinPlaceHolder1" refType="w"/>
                        <dgm:constr type="w" for="ch" forName="ConnectLine1" refType="h" fact="0.01"/>
                        <dgm:constr type="ctrX" for="ch" forName="ConnectLine1" refType="ctrX" refFor="ch" refForName="DropPinPlaceHolder1"/>
                        <dgm:constr type="t" for="ch" forName="ConnectLine1" refType="h" fact="0.51"/>
                        <dgm:constr type="b" for="ch" forName="ConnectLine1" refType="b" refFor="ch" refForName="DropPinPlaceHolder1"/>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b"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DropPinPlaceHolder1">
                <dgm:alg type="composite"/>
                <dgm:shape xmlns:r="http://schemas.openxmlformats.org/officeDocument/2006/relationships" r:blip="">
                  <dgm:adjLst/>
                </dgm:shape>
                <dgm:constrLst>
                  <dgm:constr type="w" for="ch" forName="DropPin1" refType="w" fact="0"/>
                  <dgm:constr type="h" for="ch" forName="DropPin1" refType="h" fact="0"/>
                  <dgm:constr type="ctrX" for="ch" forName="DropPin1" refType="w" fact="0"/>
                  <dgm:constr type="ctrY" for="ch" forName="DropPin1" refType="h" fact="0"/>
                  <dgm:constr type="w" for="ch" forName="Ellipse1" refType="w" refFor="ch" refForName="DropPin1" fact="0"/>
                  <dgm:constr type="h" for="ch" forName="Ellipse1" refType="w" refFor="ch" refForName="DropPin1" fact="0"/>
                  <dgm:constr type="ctrX" for="ch" forName="Ellipse1" refType="ctrX" refFor="ch" refForName="DropPin1" fact="0"/>
                  <dgm:constr type="ctrY" for="ch" forName="Ellipse1" refType="ctrY" refFor="ch" refForName="DropPin1" fact="0"/>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1" styleLbl="dkBgShp">
                <dgm:alg type="sp"/>
                <dgm:shape xmlns:r="http://schemas.openxmlformats.org/officeDocument/2006/relationships" type="rect" r:blip="">
                  <dgm:adjLst/>
                </dgm:shape>
                <dgm:presOf/>
                <dgm:constrLst/>
              </dgm:layoutNode>
              <dgm:layoutNode name="ConnectorPoint1" moveWith="ConnectLine1">
                <dgm:alg type="composite"/>
                <dgm:shape xmlns:r="http://schemas.openxmlformats.org/officeDocument/2006/relationships" r:blip="">
                  <dgm:adjLst/>
                </dgm:shape>
                <dgm:presOf/>
                <dgm:constrLst>
                  <dgm:constr type="w" for="ch" forName="Bullet1" refType="w"/>
                  <dgm:constr type="h" for="ch" forName="Bullet1" refType="w"/>
                  <dgm:constr type="ctrX" for="ch" forName="Bullet1" refType="w" fact="0.5"/>
                  <dgm:constr type="ctrY" for="ch" forName="Bullet1" refType="h" fact="0.5"/>
                </dgm:constrLst>
                <dgm:layoutNode name="Bullet1" styleLbl="lnNode1">
                  <dgm:alg type="sp"/>
                  <dgm:shape xmlns:r="http://schemas.openxmlformats.org/officeDocument/2006/relationships" type="ellipse" r:blip="" zOrderOff="10">
                    <dgm:adjLst/>
                  </dgm:shape>
                  <dgm:presOf/>
                  <dgm:constrLst/>
                </dgm:layoutNode>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t" refFor="ch" refForName="DropPinPlaceHolder"/>
                        <dgm:constr type="w" for="ch" forName="DropPinPlaceHolder" refType="h" fact="0.16"/>
                        <dgm:constr type="h" for="ch" forName="DropPinPlaceHolder" refType="h" fact="0.16"/>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h" fact="0.16"/>
                        <dgm:constr type="b" for="ch" forName="L2TextContainer" refType="h" fact="0.45"/>
                        <dgm:constr type="w" for="ch" forName="L1TextContainer" refType="w" fact="0.83"/>
                        <dgm:constr type="l" for="ch" forName="L1TextContainer" refType="r" refFor="ch" refForName="DropPinPlaceHolder"/>
                        <dgm:constr type="t" for="ch" forName="L1TextContainer" refType="h" fact="0.01"/>
                        <dgm:constr type="b" for="ch" forName="L1TextContainer" refType="h" fact="0.16"/>
                        <dgm:constr type="w" for="ch" forName="ConnectLine" refType="h" fact="0.01"/>
                        <dgm:constr type="ctrX" for="ch" forName="ConnectLine" refType="ctrX" refFor="ch" refForName="DropPinPlaceHolder"/>
                        <dgm:constr type="b" for="ch" forName="ConnectLine" refType="h" fact="0.49"/>
                        <dgm:constr type="t" for="ch" forName="ConnectLine" refType="b" refFor="ch" refForName="DropPinPlaceHolder" fact="0"/>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b" refFor="ch" refForName="DropPinPlaceHolder"/>
                        <dgm:constr type="w" for="ch" forName="DropPinPlaceHolder" refType="h" fact="0.16"/>
                        <dgm:constr type="h" for="ch" forName="DropPinPlaceHolder" refType="h" fact="0.16"/>
                        <dgm:constr type="b" for="ch" forName="DropPinPlaceHolder" refType="h"/>
                        <dgm:constr type="l" for="ch" forName="DropPinPlaceHolder" refType="w" fact="0"/>
                        <dgm:constr type="w" for="ch" forName="L1TextContainer" refType="w" fact="0.83"/>
                        <dgm:constr type="l" for="ch" forName="L1TextContainer" refType="r" refFor="ch" refForName="DropPinPlaceHolder"/>
                        <dgm:constr type="b" for="ch" forName="L1TextContainer" refType="h" fact="0.755"/>
                        <dgm:constr type="t" for="ch" forName="L1TextContainer" refType="h" fact="0.6"/>
                        <dgm:constr type="w" for="ch" forName="L2TextContainer" refType="w" fact="0.83"/>
                        <dgm:constr type="l" for="ch" forName="L2TextContainer" refType="r" refFor="ch" refForName="DropPinPlaceHolder"/>
                        <dgm:constr type="b" for="ch" forName="L2TextContainer" refType="h" fact="0.99"/>
                        <dgm:constr type="t" for="ch" forName="L2TextContainer" refType="h" fact="0.755"/>
                        <dgm:constr type="w" for="ch" forName="ConnectLine" refType="h" fact="0.01"/>
                        <dgm:constr type="ctrX" for="ch" forName="ConnectLine" refType="ctrX" refFor="ch" refForName="DropPinPlaceHolder"/>
                        <dgm:constr type="t" for="ch" forName="ConnectLine" refType="h" fact="0.51"/>
                        <dgm:constr type="b" for="ch" forName="ConnectLine" refType="b"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L1TextContainer" refType="w" fact="0.83"/>
                        <dgm:constr type="l" for="ch" forName="L1TextContainer" refType="w" fact="0"/>
                        <dgm:constr type="t" for="ch" forName="L1TextContainer" refType="h" fact="0.01"/>
                        <dgm:constr type="b" for="ch" forName="L1TextContainer" refType="h" fact="0.16"/>
                        <dgm:constr type="w" for="ch" forName="L2TextContainer" refType="w" fact="0.83"/>
                        <dgm:constr type="l" for="ch" forName="L2TextContainer" refType="w" fact="0"/>
                        <dgm:constr type="t" for="ch" forName="L2TextContainer" refType="h" fact="0.16"/>
                        <dgm:constr type="b" for="ch" forName="L2TextContainer" refType="h" fact="0.45"/>
                        <dgm:constr type="w" for="ch" forName="DropPinPlaceHolder" refType="h" fact="0.16"/>
                        <dgm:constr type="h" for="ch" forName="DropPinPlaceHolder" refType="h" fact="0.16"/>
                        <dgm:constr type="t" for="ch" forName="DropPinPlaceHolder" refType="h" fact="0"/>
                        <dgm:constr type="r" for="ch" forName="DropPinPlaceHolder" refType="w"/>
                        <dgm:constr type="w" for="ch" forName="ConnectLine" refType="h" fact="0.01"/>
                        <dgm:constr type="ctrX" for="ch" forName="ConnectLine" refType="ctrX" refFor="ch" refForName="DropPinPlaceHolder"/>
                        <dgm:constr type="b" for="ch" forName="ConnectLine" refType="h" fact="0.49"/>
                        <dgm:constr type="t" for="ch" forName="ConnectLine" refType="b" refFor="ch" refForName="DropPinPlaceHolder" fact="0"/>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t"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L1TextContainer" refType="w" fact="0.83"/>
                        <dgm:constr type="l" for="ch" forName="L1TextContainer" refType="w" fact="0"/>
                        <dgm:constr type="b" for="ch" forName="L1TextContainer" refType="h" fact="0.755"/>
                        <dgm:constr type="t" for="ch" forName="L1TextContainer" refType="h" fact="0.6"/>
                        <dgm:constr type="w" for="ch" forName="L2TextContainer" refType="w" fact="0.83"/>
                        <dgm:constr type="l" for="ch" forName="L2TextContainer" refType="w" fact="0"/>
                        <dgm:constr type="b" for="ch" forName="L2TextContainer" refType="h" fact="0.99"/>
                        <dgm:constr type="t" for="ch" forName="L2TextContainer" refType="h" fact="0.755"/>
                        <dgm:constr type="w" for="ch" forName="DropPinPlaceHolder" refType="h" fact="0.16"/>
                        <dgm:constr type="h" for="ch" forName="DropPinPlaceHolder" refType="h" fact="0.16"/>
                        <dgm:constr type="b" for="ch" forName="DropPinPlaceHolder" refType="h"/>
                        <dgm:constr type="r" for="ch" forName="DropPinPlaceHolder" refType="w"/>
                        <dgm:constr type="w" for="ch" forName="ConnectLine" refType="h" fact="0.01"/>
                        <dgm:constr type="ctrX" for="ch" forName="ConnectLine" refType="ctrX" refFor="ch" refForName="DropPinPlaceHolder"/>
                        <dgm:constr type="t" for="ch" forName="ConnectLine" refType="h" fact="0.51"/>
                        <dgm:constr type="b" for="ch" forName="ConnectLine" refType="b" refFor="ch" refForName="DropPinPlaceHolder"/>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b"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DropPinPlaceHolder">
                <dgm:alg type="composite"/>
                <dgm:shape xmlns:r="http://schemas.openxmlformats.org/officeDocument/2006/relationships" r:blip="">
                  <dgm:adjLst/>
                </dgm:shape>
                <dgm:constrLst>
                  <dgm:constr type="w" for="ch" forName="DropPin" refType="w" fact="0"/>
                  <dgm:constr type="h" for="ch" forName="DropPin" refType="h" fact="0"/>
                  <dgm:constr type="ctrX" for="ch" forName="DropPin" refType="w" fact="0"/>
                  <dgm:constr type="ctrY" for="ch" forName="DropPin" refType="h" fact="0"/>
                  <dgm:constr type="w" for="ch" forName="Ellipse" refType="w" refFor="ch" refForName="DropPin" fact="0"/>
                  <dgm:constr type="h" for="ch" forName="Ellipse" refType="w" refFor="ch" refForName="DropPin" fact="0"/>
                  <dgm:constr type="ctrX" for="ch" forName="Ellipse" refType="ctrX" refFor="ch" refForName="DropPin" fact="0"/>
                  <dgm:constr type="ctrY" for="ch" forName="Ellipse" refType="ctrY" refFor="ch" refForName="DropPin" fact="0"/>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 styleLbl="dkBgShp">
                <dgm:alg type="sp"/>
                <dgm:shape xmlns:r="http://schemas.openxmlformats.org/officeDocument/2006/relationships" type="rect" r:blip="">
                  <dgm:adjLst/>
                </dgm:shape>
                <dgm:presOf/>
                <dgm:constrLst/>
              </dgm:layoutNode>
              <dgm:layoutNode name="ConnectorPoint" moveWith="ConnectLine">
                <dgm:alg type="composite"/>
                <dgm:shape xmlns:r="http://schemas.openxmlformats.org/officeDocument/2006/relationships" r:blip="">
                  <dgm:adjLst/>
                </dgm:shape>
                <dgm:presOf/>
                <dgm:constrLst>
                  <dgm:constr type="w" for="ch" forName="Bullet" refType="w"/>
                  <dgm:constr type="h" for="ch" forName="Bullet" refType="w"/>
                  <dgm:constr type="ctrX" for="ch" forName="Bullet" refType="w" fact="0.5"/>
                  <dgm:constr type="ctrY" for="ch" forName="Bullet" refType="h" fact="0.5"/>
                </dgm:constrLst>
                <dgm:layoutNode name="Bullet" styleLbl="lnNode1">
                  <dgm:alg type="sp"/>
                  <dgm:shape xmlns:r="http://schemas.openxmlformats.org/officeDocument/2006/relationships" type="ellipse" r:blip="" zOrderOff="10">
                    <dgm:adjLst/>
                  </dgm:shape>
                  <dgm:presOf/>
                  <dgm:constrLst/>
                </dgm:layoutNode>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25C046AE-EE7D-A040-9243-8B164A04D6FD}" type="datetimeFigureOut">
              <a:rPr lang="en-US" smtClean="0"/>
              <a:t>7/31/2026</a:t>
            </a:fld>
            <a:endParaRPr lang="en-US"/>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F09FCCDD-91D6-D345-B546-6F71357BE3C4}" type="slidenum">
              <a:rPr lang="en-US" smtClean="0"/>
              <a:t>‹#›</a:t>
            </a:fld>
            <a:endParaRPr lang="en-US"/>
          </a:p>
        </p:txBody>
      </p:sp>
    </p:spTree>
    <p:extLst>
      <p:ext uri="{BB962C8B-B14F-4D97-AF65-F5344CB8AC3E}">
        <p14:creationId xmlns:p14="http://schemas.microsoft.com/office/powerpoint/2010/main" val="8408606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157FC-2EC4-60B0-8AE7-2D796AAD6D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247593-AC61-73BC-ED89-13770D8BBB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647194-671C-AC2D-95EF-B54AB268F79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A0CD7C9-F70C-EF1B-7DCE-5C425A81FD23}"/>
              </a:ext>
            </a:extLst>
          </p:cNvPr>
          <p:cNvSpPr>
            <a:spLocks noGrp="1"/>
          </p:cNvSpPr>
          <p:nvPr>
            <p:ph type="sldNum" sz="quarter" idx="5"/>
          </p:nvPr>
        </p:nvSpPr>
        <p:spPr/>
        <p:txBody>
          <a:bodyPr/>
          <a:lstStyle/>
          <a:p>
            <a:fld id="{F09FCCDD-91D6-D345-B546-6F71357BE3C4}" type="slidenum">
              <a:rPr lang="en-US" smtClean="0"/>
              <a:t>1</a:t>
            </a:fld>
            <a:endParaRPr lang="en-US"/>
          </a:p>
        </p:txBody>
      </p:sp>
    </p:spTree>
    <p:extLst>
      <p:ext uri="{BB962C8B-B14F-4D97-AF65-F5344CB8AC3E}">
        <p14:creationId xmlns:p14="http://schemas.microsoft.com/office/powerpoint/2010/main" val="28347126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8674" name="Google Shape;163;gf43c6f403d_6_3:notes">
            <a:extLst>
              <a:ext uri="{FF2B5EF4-FFF2-40B4-BE49-F238E27FC236}">
                <a16:creationId xmlns:a16="http://schemas.microsoft.com/office/drawing/2014/main" id="{120E5165-5274-6967-566D-4137A749802F}"/>
              </a:ext>
            </a:extLst>
          </p:cNvPr>
          <p:cNvSpPr>
            <a:spLocks noGrp="1" noRot="1" noChangeAspect="1" noTextEdit="1"/>
          </p:cNvSpPr>
          <p:nvPr>
            <p:ph type="sldImg" idx="2"/>
          </p:nvPr>
        </p:nvSpPr>
        <p:spPr>
          <a:noFill/>
          <a:ln>
            <a:headEnd/>
            <a:tailEnd/>
          </a:ln>
        </p:spPr>
      </p:sp>
      <p:sp>
        <p:nvSpPr>
          <p:cNvPr id="28675" name="Google Shape;164;gf43c6f403d_6_3:notes">
            <a:extLst>
              <a:ext uri="{FF2B5EF4-FFF2-40B4-BE49-F238E27FC236}">
                <a16:creationId xmlns:a16="http://schemas.microsoft.com/office/drawing/2014/main" id="{28A502A4-824A-76C0-9B59-6D9B819308AA}"/>
              </a:ext>
            </a:extLst>
          </p:cNvPr>
          <p:cNvSpPr txBox="1">
            <a:spLocks noGrp="1" noChangeArrowheads="1"/>
          </p:cNvSpPr>
          <p:nvPr>
            <p:ph type="body" idx="1"/>
          </p:nvPr>
        </p:nvSpPr>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EE8F0-D93F-381B-1A44-82DEAB1505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B3570E-458A-C1FB-806D-6D6C5628DA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26234B-A001-890B-F1B2-417C7D92B4D3}"/>
              </a:ext>
            </a:extLst>
          </p:cNvPr>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9AC4216F-2861-DE64-811C-FFE619275F1D}"/>
              </a:ext>
            </a:extLst>
          </p:cNvPr>
          <p:cNvSpPr>
            <a:spLocks noGrp="1"/>
          </p:cNvSpPr>
          <p:nvPr>
            <p:ph type="sldNum" sz="quarter" idx="10"/>
          </p:nvPr>
        </p:nvSpPr>
        <p:spPr/>
        <p:txBody>
          <a:bodyPr/>
          <a:lstStyle/>
          <a:p>
            <a:fld id="{90CDB3D9-2261-4650-9515-69AEB0E260CC}" type="slidenum">
              <a:rPr lang="en-IN" smtClean="0"/>
              <a:t>16</a:t>
            </a:fld>
            <a:endParaRPr lang="en-IN"/>
          </a:p>
        </p:txBody>
      </p:sp>
    </p:spTree>
    <p:extLst>
      <p:ext uri="{BB962C8B-B14F-4D97-AF65-F5344CB8AC3E}">
        <p14:creationId xmlns:p14="http://schemas.microsoft.com/office/powerpoint/2010/main" val="34838095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E1854B93-1AD5-B377-8AEF-5C24210FB864}"/>
            </a:ext>
          </a:extLst>
        </p:cNvPr>
        <p:cNvGrpSpPr/>
        <p:nvPr/>
      </p:nvGrpSpPr>
      <p:grpSpPr>
        <a:xfrm>
          <a:off x="0" y="0"/>
          <a:ext cx="0" cy="0"/>
          <a:chOff x="0" y="0"/>
          <a:chExt cx="0" cy="0"/>
        </a:xfrm>
      </p:grpSpPr>
      <p:sp>
        <p:nvSpPr>
          <p:cNvPr id="28674" name="Google Shape;163;gf43c6f403d_6_3:notes">
            <a:extLst>
              <a:ext uri="{FF2B5EF4-FFF2-40B4-BE49-F238E27FC236}">
                <a16:creationId xmlns:a16="http://schemas.microsoft.com/office/drawing/2014/main" id="{89B83E10-D9EF-78A1-8899-AC13E4E1DD5B}"/>
              </a:ext>
            </a:extLst>
          </p:cNvPr>
          <p:cNvSpPr>
            <a:spLocks noGrp="1" noRot="1" noChangeAspect="1" noTextEdit="1"/>
          </p:cNvSpPr>
          <p:nvPr>
            <p:ph type="sldImg" idx="2"/>
          </p:nvPr>
        </p:nvSpPr>
        <p:spPr>
          <a:noFill/>
          <a:ln>
            <a:headEnd/>
            <a:tailEnd/>
          </a:ln>
        </p:spPr>
      </p:sp>
      <p:sp>
        <p:nvSpPr>
          <p:cNvPr id="28675" name="Google Shape;164;gf43c6f403d_6_3:notes">
            <a:extLst>
              <a:ext uri="{FF2B5EF4-FFF2-40B4-BE49-F238E27FC236}">
                <a16:creationId xmlns:a16="http://schemas.microsoft.com/office/drawing/2014/main" id="{4E38BA1A-D940-25E9-1AF4-E09910D74FCB}"/>
              </a:ext>
            </a:extLst>
          </p:cNvPr>
          <p:cNvSpPr txBox="1">
            <a:spLocks noGrp="1" noChangeArrowheads="1"/>
          </p:cNvSpPr>
          <p:nvPr>
            <p:ph type="body" idx="1"/>
          </p:nvPr>
        </p:nvSpPr>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01652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96F0E-931D-94E7-8883-1E7301C1D2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B8BCD0-D405-A74F-49E6-C4887DA282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193BBF-6B5F-3EF8-30C3-A8F3111D60FB}"/>
              </a:ext>
            </a:extLst>
          </p:cNvPr>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ACD5D123-58A0-29D6-271D-6ED1942AD3D3}"/>
              </a:ext>
            </a:extLst>
          </p:cNvPr>
          <p:cNvSpPr>
            <a:spLocks noGrp="1"/>
          </p:cNvSpPr>
          <p:nvPr>
            <p:ph type="sldNum" sz="quarter" idx="10"/>
          </p:nvPr>
        </p:nvSpPr>
        <p:spPr/>
        <p:txBody>
          <a:bodyPr/>
          <a:lstStyle/>
          <a:p>
            <a:fld id="{90CDB3D9-2261-4650-9515-69AEB0E260CC}" type="slidenum">
              <a:rPr lang="en-IN" smtClean="0"/>
              <a:t>2</a:t>
            </a:fld>
            <a:endParaRPr lang="en-IN"/>
          </a:p>
        </p:txBody>
      </p:sp>
    </p:spTree>
    <p:extLst>
      <p:ext uri="{BB962C8B-B14F-4D97-AF65-F5344CB8AC3E}">
        <p14:creationId xmlns:p14="http://schemas.microsoft.com/office/powerpoint/2010/main" val="2744725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B9D26F22-8FF3-6EEF-C789-A8EB78E54127}"/>
            </a:ext>
          </a:extLst>
        </p:cNvPr>
        <p:cNvGrpSpPr/>
        <p:nvPr/>
      </p:nvGrpSpPr>
      <p:grpSpPr>
        <a:xfrm>
          <a:off x="0" y="0"/>
          <a:ext cx="0" cy="0"/>
          <a:chOff x="0" y="0"/>
          <a:chExt cx="0" cy="0"/>
        </a:xfrm>
      </p:grpSpPr>
      <p:sp>
        <p:nvSpPr>
          <p:cNvPr id="28674" name="Google Shape;163;gf43c6f403d_6_3:notes">
            <a:extLst>
              <a:ext uri="{FF2B5EF4-FFF2-40B4-BE49-F238E27FC236}">
                <a16:creationId xmlns:a16="http://schemas.microsoft.com/office/drawing/2014/main" id="{4B4CBB35-473D-49DE-B958-4F2596E7B796}"/>
              </a:ext>
            </a:extLst>
          </p:cNvPr>
          <p:cNvSpPr>
            <a:spLocks noGrp="1" noRot="1" noChangeAspect="1" noTextEdit="1"/>
          </p:cNvSpPr>
          <p:nvPr>
            <p:ph type="sldImg" idx="2"/>
          </p:nvPr>
        </p:nvSpPr>
        <p:spPr>
          <a:noFill/>
          <a:ln>
            <a:headEnd/>
            <a:tailEnd/>
          </a:ln>
        </p:spPr>
      </p:sp>
      <p:sp>
        <p:nvSpPr>
          <p:cNvPr id="28675" name="Google Shape;164;gf43c6f403d_6_3:notes">
            <a:extLst>
              <a:ext uri="{FF2B5EF4-FFF2-40B4-BE49-F238E27FC236}">
                <a16:creationId xmlns:a16="http://schemas.microsoft.com/office/drawing/2014/main" id="{79CC24B5-8201-F892-9602-E37C9EE1F1BD}"/>
              </a:ext>
            </a:extLst>
          </p:cNvPr>
          <p:cNvSpPr txBox="1">
            <a:spLocks noGrp="1" noChangeArrowheads="1"/>
          </p:cNvSpPr>
          <p:nvPr>
            <p:ph type="body" idx="1"/>
          </p:nvPr>
        </p:nvSpPr>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00062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D2804-3331-DAEA-7F9D-467E09FB84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4CCC22-4BBB-7406-21EE-0CB6159615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C006C0-76E1-49E8-9500-A34CB6AE52D2}"/>
              </a:ext>
            </a:extLst>
          </p:cNvPr>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63013041-15E2-D54A-BC2B-57F2D84E5A3A}"/>
              </a:ext>
            </a:extLst>
          </p:cNvPr>
          <p:cNvSpPr>
            <a:spLocks noGrp="1"/>
          </p:cNvSpPr>
          <p:nvPr>
            <p:ph type="sldNum" sz="quarter" idx="10"/>
          </p:nvPr>
        </p:nvSpPr>
        <p:spPr/>
        <p:txBody>
          <a:bodyPr/>
          <a:lstStyle/>
          <a:p>
            <a:fld id="{90CDB3D9-2261-4650-9515-69AEB0E260CC}" type="slidenum">
              <a:rPr lang="en-IN" smtClean="0"/>
              <a:t>4</a:t>
            </a:fld>
            <a:endParaRPr lang="en-IN"/>
          </a:p>
        </p:txBody>
      </p:sp>
    </p:spTree>
    <p:extLst>
      <p:ext uri="{BB962C8B-B14F-4D97-AF65-F5344CB8AC3E}">
        <p14:creationId xmlns:p14="http://schemas.microsoft.com/office/powerpoint/2010/main" val="3008546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80EED796-C0AC-EE8C-A4CB-1D33E04A88ED}"/>
            </a:ext>
          </a:extLst>
        </p:cNvPr>
        <p:cNvGrpSpPr/>
        <p:nvPr/>
      </p:nvGrpSpPr>
      <p:grpSpPr>
        <a:xfrm>
          <a:off x="0" y="0"/>
          <a:ext cx="0" cy="0"/>
          <a:chOff x="0" y="0"/>
          <a:chExt cx="0" cy="0"/>
        </a:xfrm>
      </p:grpSpPr>
      <p:sp>
        <p:nvSpPr>
          <p:cNvPr id="28674" name="Google Shape;163;gf43c6f403d_6_3:notes">
            <a:extLst>
              <a:ext uri="{FF2B5EF4-FFF2-40B4-BE49-F238E27FC236}">
                <a16:creationId xmlns:a16="http://schemas.microsoft.com/office/drawing/2014/main" id="{33BE5A3E-BE77-A886-9544-73AC76A911E5}"/>
              </a:ext>
            </a:extLst>
          </p:cNvPr>
          <p:cNvSpPr>
            <a:spLocks noGrp="1" noRot="1" noChangeAspect="1" noTextEdit="1"/>
          </p:cNvSpPr>
          <p:nvPr>
            <p:ph type="sldImg" idx="2"/>
          </p:nvPr>
        </p:nvSpPr>
        <p:spPr>
          <a:noFill/>
          <a:ln>
            <a:headEnd/>
            <a:tailEnd/>
          </a:ln>
        </p:spPr>
      </p:sp>
      <p:sp>
        <p:nvSpPr>
          <p:cNvPr id="28675" name="Google Shape;164;gf43c6f403d_6_3:notes">
            <a:extLst>
              <a:ext uri="{FF2B5EF4-FFF2-40B4-BE49-F238E27FC236}">
                <a16:creationId xmlns:a16="http://schemas.microsoft.com/office/drawing/2014/main" id="{42D2BFBB-13B5-1E66-C2C0-8E732AFC4B68}"/>
              </a:ext>
            </a:extLst>
          </p:cNvPr>
          <p:cNvSpPr txBox="1">
            <a:spLocks noGrp="1" noChangeArrowheads="1"/>
          </p:cNvSpPr>
          <p:nvPr>
            <p:ph type="body" idx="1"/>
          </p:nvPr>
        </p:nvSpPr>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15094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0722" name="Google Shape;110;gf43c6f403d_10_589:notes">
            <a:extLst>
              <a:ext uri="{FF2B5EF4-FFF2-40B4-BE49-F238E27FC236}">
                <a16:creationId xmlns:a16="http://schemas.microsoft.com/office/drawing/2014/main" id="{28C8A7AF-C000-305B-7F1A-93409E2B4E37}"/>
              </a:ext>
            </a:extLst>
          </p:cNvPr>
          <p:cNvSpPr>
            <a:spLocks noGrp="1" noRot="1" noChangeAspect="1" noTextEdit="1"/>
          </p:cNvSpPr>
          <p:nvPr>
            <p:ph type="sldImg" idx="2"/>
          </p:nvPr>
        </p:nvSpPr>
        <p:spPr>
          <a:noFill/>
          <a:ln>
            <a:headEnd/>
            <a:tailEnd/>
          </a:ln>
        </p:spPr>
      </p:sp>
      <p:sp>
        <p:nvSpPr>
          <p:cNvPr id="30723" name="Google Shape;111;gf43c6f403d_10_589:notes">
            <a:extLst>
              <a:ext uri="{FF2B5EF4-FFF2-40B4-BE49-F238E27FC236}">
                <a16:creationId xmlns:a16="http://schemas.microsoft.com/office/drawing/2014/main" id="{B035355F-CAB0-045A-CE5D-DE6F24BE8403}"/>
              </a:ext>
            </a:extLst>
          </p:cNvPr>
          <p:cNvSpPr txBox="1">
            <a:spLocks noGrp="1" noChangeArrowheads="1"/>
          </p:cNvSpPr>
          <p:nvPr>
            <p:ph type="body" idx="1"/>
          </p:nvPr>
        </p:nvSpPr>
        <p:spPr/>
        <p:txBody>
          <a:bodyPr/>
          <a:lstStyle/>
          <a:p>
            <a:pPr marL="0" indent="0" eaLnBrk="1" hangingPunct="1">
              <a:buSzPts val="1100"/>
            </a:pPr>
            <a:endParaRPr lang="en-US" alt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35380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9F46C465-0087-E5D6-13B2-3FC05A1910ED}"/>
            </a:ext>
          </a:extLst>
        </p:cNvPr>
        <p:cNvGrpSpPr/>
        <p:nvPr/>
      </p:nvGrpSpPr>
      <p:grpSpPr>
        <a:xfrm>
          <a:off x="0" y="0"/>
          <a:ext cx="0" cy="0"/>
          <a:chOff x="0" y="0"/>
          <a:chExt cx="0" cy="0"/>
        </a:xfrm>
      </p:grpSpPr>
      <p:sp>
        <p:nvSpPr>
          <p:cNvPr id="30722" name="Google Shape;110;gf43c6f403d_10_589:notes">
            <a:extLst>
              <a:ext uri="{FF2B5EF4-FFF2-40B4-BE49-F238E27FC236}">
                <a16:creationId xmlns:a16="http://schemas.microsoft.com/office/drawing/2014/main" id="{6EE6F8F0-58BB-FD54-0BBF-E542D4E650AF}"/>
              </a:ext>
            </a:extLst>
          </p:cNvPr>
          <p:cNvSpPr>
            <a:spLocks noGrp="1" noRot="1" noChangeAspect="1" noTextEdit="1"/>
          </p:cNvSpPr>
          <p:nvPr>
            <p:ph type="sldImg" idx="2"/>
          </p:nvPr>
        </p:nvSpPr>
        <p:spPr>
          <a:noFill/>
          <a:ln>
            <a:headEnd/>
            <a:tailEnd/>
          </a:ln>
        </p:spPr>
      </p:sp>
      <p:sp>
        <p:nvSpPr>
          <p:cNvPr id="30723" name="Google Shape;111;gf43c6f403d_10_589:notes">
            <a:extLst>
              <a:ext uri="{FF2B5EF4-FFF2-40B4-BE49-F238E27FC236}">
                <a16:creationId xmlns:a16="http://schemas.microsoft.com/office/drawing/2014/main" id="{47522971-0E49-2DCC-EC3E-B63030FBA9E5}"/>
              </a:ext>
            </a:extLst>
          </p:cNvPr>
          <p:cNvSpPr txBox="1">
            <a:spLocks noGrp="1" noChangeArrowheads="1"/>
          </p:cNvSpPr>
          <p:nvPr>
            <p:ph type="body" idx="1"/>
          </p:nvPr>
        </p:nvSpPr>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2357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EFB296CC-6526-0D21-E0D5-A582CFCD6BBD}"/>
            </a:ext>
          </a:extLst>
        </p:cNvPr>
        <p:cNvGrpSpPr/>
        <p:nvPr/>
      </p:nvGrpSpPr>
      <p:grpSpPr>
        <a:xfrm>
          <a:off x="0" y="0"/>
          <a:ext cx="0" cy="0"/>
          <a:chOff x="0" y="0"/>
          <a:chExt cx="0" cy="0"/>
        </a:xfrm>
      </p:grpSpPr>
      <p:sp>
        <p:nvSpPr>
          <p:cNvPr id="28674" name="Google Shape;163;gf43c6f403d_6_3:notes">
            <a:extLst>
              <a:ext uri="{FF2B5EF4-FFF2-40B4-BE49-F238E27FC236}">
                <a16:creationId xmlns:a16="http://schemas.microsoft.com/office/drawing/2014/main" id="{DE1F1596-6730-8B23-56D9-6CC6EEC13337}"/>
              </a:ext>
            </a:extLst>
          </p:cNvPr>
          <p:cNvSpPr>
            <a:spLocks noGrp="1" noRot="1" noChangeAspect="1" noTextEdit="1"/>
          </p:cNvSpPr>
          <p:nvPr>
            <p:ph type="sldImg" idx="2"/>
          </p:nvPr>
        </p:nvSpPr>
        <p:spPr>
          <a:noFill/>
          <a:ln>
            <a:headEnd/>
            <a:tailEnd/>
          </a:ln>
        </p:spPr>
      </p:sp>
      <p:sp>
        <p:nvSpPr>
          <p:cNvPr id="28675" name="Google Shape;164;gf43c6f403d_6_3:notes">
            <a:extLst>
              <a:ext uri="{FF2B5EF4-FFF2-40B4-BE49-F238E27FC236}">
                <a16:creationId xmlns:a16="http://schemas.microsoft.com/office/drawing/2014/main" id="{F1FE75B4-0BFD-7F4F-29B3-5E30E2480123}"/>
              </a:ext>
            </a:extLst>
          </p:cNvPr>
          <p:cNvSpPr txBox="1">
            <a:spLocks noGrp="1" noChangeArrowheads="1"/>
          </p:cNvSpPr>
          <p:nvPr>
            <p:ph type="body" idx="1"/>
          </p:nvPr>
        </p:nvSpPr>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3692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0E0EBFCD-FEA6-99D9-7FD4-70FE3EA7D751}"/>
            </a:ext>
          </a:extLst>
        </p:cNvPr>
        <p:cNvGrpSpPr/>
        <p:nvPr/>
      </p:nvGrpSpPr>
      <p:grpSpPr>
        <a:xfrm>
          <a:off x="0" y="0"/>
          <a:ext cx="0" cy="0"/>
          <a:chOff x="0" y="0"/>
          <a:chExt cx="0" cy="0"/>
        </a:xfrm>
      </p:grpSpPr>
      <p:sp>
        <p:nvSpPr>
          <p:cNvPr id="28674" name="Google Shape;163;gf43c6f403d_6_3:notes">
            <a:extLst>
              <a:ext uri="{FF2B5EF4-FFF2-40B4-BE49-F238E27FC236}">
                <a16:creationId xmlns:a16="http://schemas.microsoft.com/office/drawing/2014/main" id="{7D10B173-F501-5841-15DB-70CE62A5A850}"/>
              </a:ext>
            </a:extLst>
          </p:cNvPr>
          <p:cNvSpPr>
            <a:spLocks noGrp="1" noRot="1" noChangeAspect="1" noTextEdit="1"/>
          </p:cNvSpPr>
          <p:nvPr>
            <p:ph type="sldImg" idx="2"/>
          </p:nvPr>
        </p:nvSpPr>
        <p:spPr>
          <a:noFill/>
          <a:ln>
            <a:headEnd/>
            <a:tailEnd/>
          </a:ln>
        </p:spPr>
      </p:sp>
      <p:sp>
        <p:nvSpPr>
          <p:cNvPr id="28675" name="Google Shape;164;gf43c6f403d_6_3:notes">
            <a:extLst>
              <a:ext uri="{FF2B5EF4-FFF2-40B4-BE49-F238E27FC236}">
                <a16:creationId xmlns:a16="http://schemas.microsoft.com/office/drawing/2014/main" id="{9CF48268-25D4-999F-F936-FCBFFE2A81CE}"/>
              </a:ext>
            </a:extLst>
          </p:cNvPr>
          <p:cNvSpPr txBox="1">
            <a:spLocks noGrp="1" noChangeArrowheads="1"/>
          </p:cNvSpPr>
          <p:nvPr>
            <p:ph type="body" idx="1"/>
          </p:nvPr>
        </p:nvSpPr>
        <p:spPr/>
        <p:txBody>
          <a:bodyPr/>
          <a:lstStyle/>
          <a:p>
            <a:pPr marL="0" indent="0" eaLnBrk="1" hangingPunct="1">
              <a:buSzPts val="1100"/>
            </a:pPr>
            <a:endParaRPr lang="en-US" alt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73064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623400" y="890050"/>
            <a:ext cx="17041200" cy="1145400"/>
          </a:xfrm>
          <a:prstGeom prst="rect">
            <a:avLst/>
          </a:prstGeom>
        </p:spPr>
        <p:txBody>
          <a:bodyPr spcFirstLastPara="1"/>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623400" y="2304950"/>
            <a:ext cx="17041200" cy="6832800"/>
          </a:xfrm>
          <a:prstGeom prst="rect">
            <a:avLst/>
          </a:prstGeom>
        </p:spPr>
        <p:txBody>
          <a:bodyPr spcFirstLastPara="1">
            <a:normAutofit/>
          </a:bodyPr>
          <a:lstStyle>
            <a:lvl1pPr marL="914400" lvl="0" indent="-685800">
              <a:spcBef>
                <a:spcPts val="0"/>
              </a:spcBef>
              <a:spcAft>
                <a:spcPts val="0"/>
              </a:spcAft>
              <a:buSzPts val="1800"/>
              <a:buChar char="●"/>
              <a:defRPr/>
            </a:lvl1pPr>
            <a:lvl2pPr marL="1828800" lvl="1" indent="-635000">
              <a:spcBef>
                <a:spcPts val="0"/>
              </a:spcBef>
              <a:spcAft>
                <a:spcPts val="0"/>
              </a:spcAft>
              <a:buSzPts val="1400"/>
              <a:buChar char="○"/>
              <a:defRPr/>
            </a:lvl2pPr>
            <a:lvl3pPr marL="2743200" lvl="2" indent="-635000">
              <a:spcBef>
                <a:spcPts val="0"/>
              </a:spcBef>
              <a:spcAft>
                <a:spcPts val="0"/>
              </a:spcAft>
              <a:buSzPts val="1400"/>
              <a:buChar char="■"/>
              <a:defRPr/>
            </a:lvl3pPr>
            <a:lvl4pPr marL="3657600" lvl="3" indent="-635000">
              <a:spcBef>
                <a:spcPts val="0"/>
              </a:spcBef>
              <a:spcAft>
                <a:spcPts val="0"/>
              </a:spcAft>
              <a:buSzPts val="1400"/>
              <a:buChar char="●"/>
              <a:defRPr/>
            </a:lvl4pPr>
            <a:lvl5pPr marL="4572000" lvl="4" indent="-635000">
              <a:spcBef>
                <a:spcPts val="0"/>
              </a:spcBef>
              <a:spcAft>
                <a:spcPts val="0"/>
              </a:spcAft>
              <a:buSzPts val="1400"/>
              <a:buChar char="○"/>
              <a:defRPr/>
            </a:lvl5pPr>
            <a:lvl6pPr marL="5486400" lvl="5" indent="-635000">
              <a:spcBef>
                <a:spcPts val="0"/>
              </a:spcBef>
              <a:spcAft>
                <a:spcPts val="0"/>
              </a:spcAft>
              <a:buSzPts val="1400"/>
              <a:buChar char="■"/>
              <a:defRPr/>
            </a:lvl6pPr>
            <a:lvl7pPr marL="6400800" lvl="6" indent="-635000">
              <a:spcBef>
                <a:spcPts val="0"/>
              </a:spcBef>
              <a:spcAft>
                <a:spcPts val="0"/>
              </a:spcAft>
              <a:buSzPts val="1400"/>
              <a:buChar char="●"/>
              <a:defRPr/>
            </a:lvl7pPr>
            <a:lvl8pPr marL="7315200" lvl="7" indent="-635000">
              <a:spcBef>
                <a:spcPts val="0"/>
              </a:spcBef>
              <a:spcAft>
                <a:spcPts val="0"/>
              </a:spcAft>
              <a:buSzPts val="1400"/>
              <a:buChar char="○"/>
              <a:defRPr/>
            </a:lvl8pPr>
            <a:lvl9pPr marL="8229600" lvl="8" indent="-635000">
              <a:spcBef>
                <a:spcPts val="0"/>
              </a:spcBef>
              <a:spcAft>
                <a:spcPts val="0"/>
              </a:spcAft>
              <a:buSzPts val="1400"/>
              <a:buChar char="■"/>
              <a:defRPr/>
            </a:lvl9pPr>
          </a:lstStyle>
          <a:p>
            <a:endParaRPr/>
          </a:p>
        </p:txBody>
      </p:sp>
      <p:sp>
        <p:nvSpPr>
          <p:cNvPr id="2" name="Google Shape;8;p1">
            <a:extLst>
              <a:ext uri="{FF2B5EF4-FFF2-40B4-BE49-F238E27FC236}">
                <a16:creationId xmlns:a16="http://schemas.microsoft.com/office/drawing/2014/main" id="{3B037CDB-52F4-DDD5-5AAC-C3F75CB08A12}"/>
              </a:ext>
            </a:extLst>
          </p:cNvPr>
          <p:cNvSpPr txBox="1">
            <a:spLocks noGrp="1" noChangeArrowheads="1"/>
          </p:cNvSpPr>
          <p:nvPr>
            <p:ph type="sldNum" idx="10"/>
          </p:nvPr>
        </p:nvSpPr>
        <p:spPr/>
        <p:txBody>
          <a:bodyPr/>
          <a:lstStyle>
            <a:lvl1pPr>
              <a:defRPr/>
            </a:lvl1pPr>
          </a:lstStyle>
          <a:p>
            <a:pPr>
              <a:defRPr/>
            </a:pPr>
            <a:fld id="{6A706831-0C64-4DC8-8D28-C5D5F5F96794}" type="slidenum">
              <a:rPr lang="en-GB" altLang="en-US"/>
              <a:pPr>
                <a:defRPr/>
              </a:pPr>
              <a:t>‹#›</a:t>
            </a:fld>
            <a:endParaRPr lang="en-US" altLang="en-US"/>
          </a:p>
        </p:txBody>
      </p:sp>
    </p:spTree>
    <p:extLst>
      <p:ext uri="{BB962C8B-B14F-4D97-AF65-F5344CB8AC3E}">
        <p14:creationId xmlns:p14="http://schemas.microsoft.com/office/powerpoint/2010/main" val="2056729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7/31/2026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7/31/2026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7/31/2026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7/31/2026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7.jpeg"/><Relationship Id="rId4" Type="http://schemas.microsoft.com/office/2007/relationships/hdphoto" Target="../media/hdphoto1.wdp"/><Relationship Id="rId9" Type="http://schemas.openxmlformats.org/officeDocument/2006/relationships/image" Target="../media/image6.jp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8.png"/><Relationship Id="rId7" Type="http://schemas.openxmlformats.org/officeDocument/2006/relationships/diagramQuickStyle" Target="../diagrams/quickStyle7.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Layout" Target="../diagrams/layout7.xml"/><Relationship Id="rId5" Type="http://schemas.openxmlformats.org/officeDocument/2006/relationships/diagramData" Target="../diagrams/data7.xml"/><Relationship Id="rId4" Type="http://schemas.openxmlformats.org/officeDocument/2006/relationships/image" Target="../media/image9.png"/><Relationship Id="rId9" Type="http://schemas.microsoft.com/office/2007/relationships/diagramDrawing" Target="../diagrams/drawing7.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image" Target="../media/image8.png"/><Relationship Id="rId7" Type="http://schemas.openxmlformats.org/officeDocument/2006/relationships/diagramQuickStyle" Target="../diagrams/quickStyle8.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Layout" Target="../diagrams/layout8.xml"/><Relationship Id="rId5" Type="http://schemas.openxmlformats.org/officeDocument/2006/relationships/diagramData" Target="../diagrams/data8.xml"/><Relationship Id="rId4" Type="http://schemas.openxmlformats.org/officeDocument/2006/relationships/image" Target="../media/image9.png"/><Relationship Id="rId9" Type="http://schemas.microsoft.com/office/2007/relationships/diagramDrawing" Target="../diagrams/drawing8.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8.png"/><Relationship Id="rId7" Type="http://schemas.openxmlformats.org/officeDocument/2006/relationships/diagramQuickStyle" Target="../diagrams/quickStyle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9.png"/><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8.png"/><Relationship Id="rId7" Type="http://schemas.openxmlformats.org/officeDocument/2006/relationships/diagramQuickStyle" Target="../diagrams/quickStyle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9.png"/><Relationship Id="rId9" Type="http://schemas.microsoft.com/office/2007/relationships/diagramDrawing" Target="../diagrams/drawing2.xm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8.png"/><Relationship Id="rId7" Type="http://schemas.openxmlformats.org/officeDocument/2006/relationships/diagramQuickStyle" Target="../diagrams/quickStyle3.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9.png"/><Relationship Id="rId9" Type="http://schemas.microsoft.com/office/2007/relationships/diagramDrawing" Target="../diagrams/drawing3.xml"/></Relationships>
</file>

<file path=ppt/slides/_rels/slide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8.png"/><Relationship Id="rId7" Type="http://schemas.openxmlformats.org/officeDocument/2006/relationships/diagramQuickStyle" Target="../diagrams/quickStyle4.xm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9.png"/><Relationship Id="rId9" Type="http://schemas.microsoft.com/office/2007/relationships/diagramDrawing" Target="../diagrams/drawing4.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6.xml"/><Relationship Id="rId13" Type="http://schemas.openxmlformats.org/officeDocument/2006/relationships/image" Target="../media/image8.png"/><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 Id="rId1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C986B-33B7-1783-1801-7D1ECA69A4FB}"/>
            </a:ext>
          </a:extLst>
        </p:cNvPr>
        <p:cNvGrpSpPr/>
        <p:nvPr/>
      </p:nvGrpSpPr>
      <p:grpSpPr>
        <a:xfrm>
          <a:off x="0" y="0"/>
          <a:ext cx="0" cy="0"/>
          <a:chOff x="0" y="0"/>
          <a:chExt cx="0" cy="0"/>
        </a:xfrm>
      </p:grpSpPr>
      <p:sp>
        <p:nvSpPr>
          <p:cNvPr id="9" name="TextBox 9">
            <a:extLst>
              <a:ext uri="{FF2B5EF4-FFF2-40B4-BE49-F238E27FC236}">
                <a16:creationId xmlns:a16="http://schemas.microsoft.com/office/drawing/2014/main" id="{051B47F4-1114-B571-B9B4-64DA9CBAE57A}"/>
              </a:ext>
            </a:extLst>
          </p:cNvPr>
          <p:cNvSpPr txBox="1"/>
          <p:nvPr/>
        </p:nvSpPr>
        <p:spPr>
          <a:xfrm>
            <a:off x="-216396" y="2049232"/>
            <a:ext cx="19245529" cy="3455241"/>
          </a:xfrm>
          <a:prstGeom prst="rect">
            <a:avLst/>
          </a:prstGeom>
        </p:spPr>
        <p:txBody>
          <a:bodyPr wrap="square" lIns="0" tIns="0" rIns="0" bIns="0" rtlCol="0" anchor="t">
            <a:spAutoFit/>
          </a:bodyPr>
          <a:lstStyle/>
          <a:p>
            <a:pPr algn="ctr">
              <a:lnSpc>
                <a:spcPts val="6700"/>
              </a:lnSpc>
            </a:pPr>
            <a:r>
              <a:rPr lang="en-US" sz="5400" b="1" dirty="0">
                <a:solidFill>
                  <a:srgbClr val="2C4622"/>
                </a:solidFill>
                <a:latin typeface="Aptos Display" panose="020B0004020202020204" pitchFamily="34" charset="0"/>
              </a:rPr>
              <a:t>National Inception Workshop</a:t>
            </a:r>
          </a:p>
          <a:p>
            <a:pPr algn="ctr">
              <a:lnSpc>
                <a:spcPts val="6700"/>
              </a:lnSpc>
            </a:pPr>
            <a:r>
              <a:rPr lang="en-US" sz="5400" b="1" dirty="0">
                <a:solidFill>
                  <a:srgbClr val="2C4622"/>
                </a:solidFill>
                <a:latin typeface="Aptos Display" panose="020B0004020202020204" pitchFamily="34" charset="0"/>
              </a:rPr>
              <a:t>GEF-Small Grants </a:t>
            </a:r>
            <a:r>
              <a:rPr lang="en-US" sz="5400" b="1" dirty="0" err="1">
                <a:solidFill>
                  <a:srgbClr val="2C4622"/>
                </a:solidFill>
                <a:latin typeface="Aptos Display" panose="020B0004020202020204" pitchFamily="34" charset="0"/>
              </a:rPr>
              <a:t>Programme</a:t>
            </a:r>
            <a:r>
              <a:rPr lang="en-US" sz="5400" b="1" dirty="0">
                <a:solidFill>
                  <a:srgbClr val="2C4622"/>
                </a:solidFill>
                <a:latin typeface="Aptos Display" panose="020B0004020202020204" pitchFamily="34" charset="0"/>
              </a:rPr>
              <a:t> (SGP) in India</a:t>
            </a:r>
          </a:p>
          <a:p>
            <a:pPr algn="ctr">
              <a:lnSpc>
                <a:spcPts val="6700"/>
              </a:lnSpc>
            </a:pPr>
            <a:r>
              <a:rPr lang="en-US" sz="5400" b="1" dirty="0">
                <a:solidFill>
                  <a:srgbClr val="2C4622"/>
                </a:solidFill>
                <a:latin typeface="Aptos Display" panose="020B0004020202020204" pitchFamily="34" charset="0"/>
              </a:rPr>
              <a:t>Operational Phase – 8</a:t>
            </a:r>
          </a:p>
          <a:p>
            <a:pPr algn="ctr">
              <a:lnSpc>
                <a:spcPts val="6700"/>
              </a:lnSpc>
              <a:spcBef>
                <a:spcPts val="600"/>
              </a:spcBef>
              <a:spcAft>
                <a:spcPts val="600"/>
              </a:spcAft>
            </a:pPr>
            <a:r>
              <a:rPr lang="en-US" sz="4000" b="1" dirty="0">
                <a:solidFill>
                  <a:srgbClr val="2C4622"/>
                </a:solidFill>
                <a:latin typeface="Aptos Display" panose="020B0004020202020204" pitchFamily="34" charset="0"/>
              </a:rPr>
              <a:t>31 July 2026, TERI, New Delhi</a:t>
            </a:r>
          </a:p>
        </p:txBody>
      </p:sp>
      <p:pic>
        <p:nvPicPr>
          <p:cNvPr id="5" name="Picture 4">
            <a:extLst>
              <a:ext uri="{FF2B5EF4-FFF2-40B4-BE49-F238E27FC236}">
                <a16:creationId xmlns:a16="http://schemas.microsoft.com/office/drawing/2014/main" id="{B55D37E5-266F-D103-A726-22957FA3A8EA}"/>
              </a:ext>
            </a:extLst>
          </p:cNvPr>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57000"/>
                    </a14:imgEffect>
                    <a14:imgEffect>
                      <a14:brightnessContrast bright="15000" contrast="27000"/>
                    </a14:imgEffect>
                  </a14:imgLayer>
                </a14:imgProps>
              </a:ext>
              <a:ext uri="{28A0092B-C50C-407E-A947-70E740481C1C}">
                <a14:useLocalDpi xmlns:a14="http://schemas.microsoft.com/office/drawing/2010/main" val="0"/>
              </a:ext>
            </a:extLst>
          </a:blip>
          <a:srcRect l="1" t="4006" r="-61711" b="3392"/>
          <a:stretch/>
        </p:blipFill>
        <p:spPr>
          <a:xfrm>
            <a:off x="409075" y="315139"/>
            <a:ext cx="1633184" cy="1246961"/>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grpSp>
        <p:nvGrpSpPr>
          <p:cNvPr id="7" name="Group 6">
            <a:extLst>
              <a:ext uri="{FF2B5EF4-FFF2-40B4-BE49-F238E27FC236}">
                <a16:creationId xmlns:a16="http://schemas.microsoft.com/office/drawing/2014/main" id="{0D020DB4-5E2D-E72D-ADB4-F7A4EDE92C01}"/>
              </a:ext>
            </a:extLst>
          </p:cNvPr>
          <p:cNvGrpSpPr/>
          <p:nvPr/>
        </p:nvGrpSpPr>
        <p:grpSpPr>
          <a:xfrm>
            <a:off x="8006213" y="153215"/>
            <a:ext cx="3042787" cy="1637486"/>
            <a:chOff x="8006213" y="153214"/>
            <a:chExt cx="3466189" cy="2168939"/>
          </a:xfrm>
        </p:grpSpPr>
        <p:pic>
          <p:nvPicPr>
            <p:cNvPr id="4" name="Picture 4">
              <a:extLst>
                <a:ext uri="{FF2B5EF4-FFF2-40B4-BE49-F238E27FC236}">
                  <a16:creationId xmlns:a16="http://schemas.microsoft.com/office/drawing/2014/main" id="{C3F7CE18-0099-CE0D-69A7-C4FD0AB63BE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66286" t="50000"/>
            <a:stretch>
              <a:fillRect/>
            </a:stretch>
          </p:blipFill>
          <p:spPr bwMode="auto">
            <a:xfrm>
              <a:off x="8006213" y="153214"/>
              <a:ext cx="1747903" cy="216893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B5D11510-0CE5-8891-54F9-138100966E2B}"/>
                </a:ext>
              </a:extLst>
            </p:cNvPr>
            <p:cNvPicPr>
              <a:picLocks noChangeAspect="1"/>
            </p:cNvPicPr>
            <p:nvPr/>
          </p:nvPicPr>
          <p:blipFill>
            <a:blip r:embed="rId6"/>
            <a:stretch>
              <a:fillRect/>
            </a:stretch>
          </p:blipFill>
          <p:spPr>
            <a:xfrm>
              <a:off x="9601200" y="315139"/>
              <a:ext cx="1871202" cy="1933575"/>
            </a:xfrm>
            <a:prstGeom prst="rect">
              <a:avLst/>
            </a:prstGeom>
          </p:spPr>
        </p:pic>
      </p:grpSp>
      <p:pic>
        <p:nvPicPr>
          <p:cNvPr id="12" name="Picture 11" descr="A blue and white logo with white text&#10;&#10;Description automatically generated">
            <a:extLst>
              <a:ext uri="{FF2B5EF4-FFF2-40B4-BE49-F238E27FC236}">
                <a16:creationId xmlns:a16="http://schemas.microsoft.com/office/drawing/2014/main" id="{4614BE60-B56A-6129-EC4C-23AEDC23C68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541825" y="-172087"/>
            <a:ext cx="1337101" cy="2035233"/>
          </a:xfrm>
          <a:prstGeom prst="rect">
            <a:avLst/>
          </a:prstGeom>
        </p:spPr>
      </p:pic>
      <p:pic>
        <p:nvPicPr>
          <p:cNvPr id="3" name="Picture 2">
            <a:extLst>
              <a:ext uri="{FF2B5EF4-FFF2-40B4-BE49-F238E27FC236}">
                <a16:creationId xmlns:a16="http://schemas.microsoft.com/office/drawing/2014/main" id="{7FF07F60-034D-0026-D7B2-F7E4E7BCA9F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798362" y="6149977"/>
            <a:ext cx="5323840" cy="3992880"/>
          </a:xfrm>
          <a:prstGeom prst="rect">
            <a:avLst/>
          </a:prstGeom>
        </p:spPr>
      </p:pic>
      <p:pic>
        <p:nvPicPr>
          <p:cNvPr id="8" name="Picture 7">
            <a:extLst>
              <a:ext uri="{FF2B5EF4-FFF2-40B4-BE49-F238E27FC236}">
                <a16:creationId xmlns:a16="http://schemas.microsoft.com/office/drawing/2014/main" id="{C9D8EA5C-3BE5-BEF5-4EC1-09C59F2C3E8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5662" y="6149977"/>
            <a:ext cx="5819140" cy="3992880"/>
          </a:xfrm>
          <a:prstGeom prst="rect">
            <a:avLst/>
          </a:prstGeom>
        </p:spPr>
      </p:pic>
      <p:pic>
        <p:nvPicPr>
          <p:cNvPr id="11" name="Picture 10">
            <a:extLst>
              <a:ext uri="{FF2B5EF4-FFF2-40B4-BE49-F238E27FC236}">
                <a16:creationId xmlns:a16="http://schemas.microsoft.com/office/drawing/2014/main" id="{9648CAC6-3534-D138-19E3-194E3BEFE34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2896902" y="6149977"/>
            <a:ext cx="5323840" cy="3992880"/>
          </a:xfrm>
          <a:prstGeom prst="rect">
            <a:avLst/>
          </a:prstGeom>
        </p:spPr>
      </p:pic>
    </p:spTree>
    <p:extLst>
      <p:ext uri="{BB962C8B-B14F-4D97-AF65-F5344CB8AC3E}">
        <p14:creationId xmlns:p14="http://schemas.microsoft.com/office/powerpoint/2010/main" val="18311068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lideNum"/>
          <p:cNvSpPr txBox="1"/>
          <p:nvPr/>
        </p:nvSpPr>
        <p:spPr>
          <a:xfrm>
            <a:off x="17550000" y="75000"/>
            <a:ext cx="600000" cy="450000"/>
          </a:xfrm>
          <a:prstGeom prst="rect">
            <a:avLst/>
          </a:prstGeom>
          <a:noFill/>
        </p:spPr>
        <p:txBody>
          <a:bodyPr rtlCol="0" anchor="ctr"/>
          <a:lstStyle/>
          <a:p>
            <a:pPr algn="ctr">
              <a:buNone/>
            </a:pPr>
            <a:r>
              <a:rPr lang="en-US" sz="2100" b="1" dirty="0">
                <a:solidFill>
                  <a:schemeClr val="bg1"/>
                </a:solidFill>
                <a:latin typeface="Aptos"/>
              </a:rPr>
              <a:t>5</a:t>
            </a:r>
          </a:p>
        </p:txBody>
      </p:sp>
      <p:sp>
        <p:nvSpPr>
          <p:cNvPr id="30" name="ThemeLD"/>
          <p:cNvSpPr txBox="1"/>
          <p:nvPr/>
        </p:nvSpPr>
        <p:spPr>
          <a:xfrm>
            <a:off x="585600" y="1489857"/>
            <a:ext cx="5372100" cy="3714300"/>
          </a:xfrm>
          <a:prstGeom prst="rect">
            <a:avLst/>
          </a:prstGeom>
          <a:solidFill>
            <a:srgbClr val="2C5F2D"/>
          </a:solidFill>
        </p:spPr>
        <p:txBody>
          <a:bodyPr lIns="171450" tIns="171450" rIns="171450" bIns="171450" rtlCol="0" anchor="t"/>
          <a:lstStyle/>
          <a:p>
            <a:pPr algn="l">
              <a:buNone/>
            </a:pPr>
            <a:r>
              <a:rPr lang="en-US" sz="2700" b="1" dirty="0">
                <a:solidFill>
                  <a:prstClr val="white"/>
                </a:solidFill>
                <a:latin typeface="Aptos"/>
              </a:rPr>
              <a:t>Land Degradation</a:t>
            </a:r>
          </a:p>
          <a:p>
            <a:pPr algn="l">
              <a:buNone/>
            </a:pPr>
            <a:endParaRPr sz="2700" dirty="0">
              <a:solidFill>
                <a:prstClr val="white"/>
              </a:solidFill>
            </a:endParaRPr>
          </a:p>
          <a:p>
            <a:pPr algn="l">
              <a:buNone/>
            </a:pPr>
            <a:r>
              <a:rPr lang="en-US" sz="4200" b="1" dirty="0">
                <a:solidFill>
                  <a:srgbClr val="97BC62"/>
                </a:solidFill>
                <a:latin typeface="Aptos"/>
              </a:rPr>
              <a:t>4,000 ha</a:t>
            </a:r>
          </a:p>
          <a:p>
            <a:pPr algn="l">
              <a:buNone/>
            </a:pPr>
            <a:r>
              <a:rPr lang="en-US" sz="1950" dirty="0">
                <a:solidFill>
                  <a:prstClr val="white"/>
                </a:solidFill>
                <a:latin typeface="Aptos"/>
              </a:rPr>
              <a:t>Land Restored</a:t>
            </a:r>
          </a:p>
          <a:p>
            <a:pPr algn="l">
              <a:buNone/>
            </a:pPr>
            <a:endParaRPr sz="2700" dirty="0">
              <a:solidFill>
                <a:prstClr val="white"/>
              </a:solidFill>
            </a:endParaRPr>
          </a:p>
          <a:p>
            <a:pPr algn="l">
              <a:buNone/>
            </a:pPr>
            <a:r>
              <a:rPr lang="en-US" sz="4200" b="1" dirty="0">
                <a:solidFill>
                  <a:srgbClr val="97BC62"/>
                </a:solidFill>
                <a:latin typeface="Aptos"/>
              </a:rPr>
              <a:t>30,000 ha</a:t>
            </a:r>
          </a:p>
          <a:p>
            <a:pPr algn="l">
              <a:buNone/>
            </a:pPr>
            <a:r>
              <a:rPr lang="en-US" sz="1950" dirty="0">
                <a:solidFill>
                  <a:prstClr val="white"/>
                </a:solidFill>
                <a:latin typeface="Aptos"/>
              </a:rPr>
              <a:t>Under Improved Practices</a:t>
            </a:r>
          </a:p>
          <a:p>
            <a:pPr algn="l">
              <a:buNone/>
            </a:pPr>
            <a:endParaRPr sz="2700" dirty="0">
              <a:solidFill>
                <a:prstClr val="white"/>
              </a:solidFill>
            </a:endParaRPr>
          </a:p>
          <a:p>
            <a:pPr algn="l">
              <a:buNone/>
            </a:pPr>
            <a:endParaRPr lang="en-US" sz="1950" dirty="0">
              <a:solidFill>
                <a:srgbClr val="97BC62"/>
              </a:solidFill>
              <a:latin typeface="Aptos"/>
            </a:endParaRPr>
          </a:p>
        </p:txBody>
      </p:sp>
      <p:sp>
        <p:nvSpPr>
          <p:cNvPr id="31" name="ThemeBD"/>
          <p:cNvSpPr txBox="1"/>
          <p:nvPr/>
        </p:nvSpPr>
        <p:spPr>
          <a:xfrm>
            <a:off x="6300600" y="1489857"/>
            <a:ext cx="5372100" cy="3714300"/>
          </a:xfrm>
          <a:prstGeom prst="rect">
            <a:avLst/>
          </a:prstGeom>
          <a:solidFill>
            <a:srgbClr val="065A82"/>
          </a:solidFill>
        </p:spPr>
        <p:txBody>
          <a:bodyPr lIns="171450" tIns="171450" rIns="171450" bIns="171450" rtlCol="0" anchor="t"/>
          <a:lstStyle/>
          <a:p>
            <a:pPr algn="l">
              <a:buNone/>
            </a:pPr>
            <a:r>
              <a:rPr lang="en-US" sz="2700" b="1" dirty="0">
                <a:solidFill>
                  <a:prstClr val="white"/>
                </a:solidFill>
                <a:latin typeface="Aptos"/>
              </a:rPr>
              <a:t>Biodiversity Conservation</a:t>
            </a:r>
          </a:p>
          <a:p>
            <a:pPr algn="l">
              <a:buNone/>
            </a:pPr>
            <a:endParaRPr sz="2700" dirty="0">
              <a:solidFill>
                <a:prstClr val="white"/>
              </a:solidFill>
            </a:endParaRPr>
          </a:p>
          <a:p>
            <a:pPr algn="l">
              <a:buNone/>
            </a:pPr>
            <a:r>
              <a:rPr lang="en-US" sz="4200" b="1" dirty="0">
                <a:solidFill>
                  <a:srgbClr val="7EC8E3"/>
                </a:solidFill>
                <a:latin typeface="Aptos"/>
              </a:rPr>
              <a:t>1,500 ha</a:t>
            </a:r>
          </a:p>
          <a:p>
            <a:pPr algn="l">
              <a:buNone/>
            </a:pPr>
            <a:r>
              <a:rPr lang="en-US" sz="1950" dirty="0">
                <a:solidFill>
                  <a:prstClr val="white"/>
                </a:solidFill>
                <a:latin typeface="Aptos"/>
              </a:rPr>
              <a:t>MPAs Under Improved Management</a:t>
            </a:r>
          </a:p>
          <a:p>
            <a:pPr algn="l">
              <a:buNone/>
            </a:pPr>
            <a:endParaRPr sz="2700" dirty="0">
              <a:solidFill>
                <a:prstClr val="white"/>
              </a:solidFill>
            </a:endParaRPr>
          </a:p>
          <a:p>
            <a:pPr algn="l">
              <a:buNone/>
            </a:pPr>
            <a:r>
              <a:rPr lang="en-US" sz="4200" b="1" dirty="0">
                <a:solidFill>
                  <a:srgbClr val="7EC8E3"/>
                </a:solidFill>
                <a:latin typeface="Aptos"/>
              </a:rPr>
              <a:t>3,500 ha</a:t>
            </a:r>
          </a:p>
          <a:p>
            <a:pPr algn="l">
              <a:buNone/>
            </a:pPr>
            <a:r>
              <a:rPr lang="en-US" sz="1950" dirty="0">
                <a:solidFill>
                  <a:prstClr val="white"/>
                </a:solidFill>
                <a:latin typeface="Aptos"/>
              </a:rPr>
              <a:t>Marine Habitats Improved</a:t>
            </a:r>
          </a:p>
          <a:p>
            <a:pPr algn="l">
              <a:buNone/>
            </a:pPr>
            <a:endParaRPr sz="2700" dirty="0">
              <a:solidFill>
                <a:prstClr val="white"/>
              </a:solidFill>
            </a:endParaRPr>
          </a:p>
          <a:p>
            <a:pPr algn="l">
              <a:buNone/>
            </a:pPr>
            <a:endParaRPr lang="en-US" sz="1950" dirty="0">
              <a:solidFill>
                <a:srgbClr val="7EC8E3"/>
              </a:solidFill>
              <a:latin typeface="Aptos"/>
            </a:endParaRPr>
          </a:p>
        </p:txBody>
      </p:sp>
      <p:sp>
        <p:nvSpPr>
          <p:cNvPr id="32" name="ThemeCC"/>
          <p:cNvSpPr txBox="1"/>
          <p:nvPr/>
        </p:nvSpPr>
        <p:spPr>
          <a:xfrm>
            <a:off x="12015600" y="1489857"/>
            <a:ext cx="5486400" cy="3714300"/>
          </a:xfrm>
          <a:prstGeom prst="rect">
            <a:avLst/>
          </a:prstGeom>
          <a:solidFill>
            <a:srgbClr val="21295C"/>
          </a:solidFill>
        </p:spPr>
        <p:txBody>
          <a:bodyPr lIns="171450" tIns="171450" rIns="171450" bIns="171450" rtlCol="0" anchor="t"/>
          <a:lstStyle/>
          <a:p>
            <a:pPr algn="l">
              <a:buNone/>
            </a:pPr>
            <a:r>
              <a:rPr lang="en-US" sz="2700" b="1" dirty="0">
                <a:solidFill>
                  <a:prstClr val="white"/>
                </a:solidFill>
                <a:latin typeface="Aptos"/>
              </a:rPr>
              <a:t>Climate Change</a:t>
            </a:r>
          </a:p>
          <a:p>
            <a:pPr algn="l">
              <a:buNone/>
            </a:pPr>
            <a:endParaRPr sz="2700" dirty="0">
              <a:solidFill>
                <a:prstClr val="white"/>
              </a:solidFill>
            </a:endParaRPr>
          </a:p>
          <a:p>
            <a:pPr algn="l">
              <a:buNone/>
            </a:pPr>
            <a:r>
              <a:rPr lang="en-US" sz="4200" b="1" dirty="0">
                <a:solidFill>
                  <a:srgbClr val="CADCFC"/>
                </a:solidFill>
                <a:latin typeface="Aptos"/>
              </a:rPr>
              <a:t>49,275 tCO2</a:t>
            </a:r>
          </a:p>
          <a:p>
            <a:pPr algn="l">
              <a:buNone/>
            </a:pPr>
            <a:r>
              <a:rPr lang="en-US" sz="1950" dirty="0">
                <a:solidFill>
                  <a:prstClr val="white"/>
                </a:solidFill>
                <a:latin typeface="Aptos"/>
              </a:rPr>
              <a:t>Emission Reductions (tCO2eq avoided)</a:t>
            </a:r>
          </a:p>
          <a:p>
            <a:pPr algn="l">
              <a:buNone/>
            </a:pPr>
            <a:endParaRPr sz="2700" dirty="0">
              <a:solidFill>
                <a:prstClr val="white"/>
              </a:solidFill>
            </a:endParaRPr>
          </a:p>
          <a:p>
            <a:pPr algn="l">
              <a:buNone/>
            </a:pPr>
            <a:r>
              <a:rPr lang="en-US" sz="1950" dirty="0">
                <a:solidFill>
                  <a:prstClr val="white"/>
                </a:solidFill>
                <a:latin typeface="Aptos"/>
              </a:rPr>
              <a:t>Through ecosystem restoration, agroforestry, and low-carbon community practices across all landscapes</a:t>
            </a:r>
          </a:p>
          <a:p>
            <a:pPr algn="l">
              <a:buNone/>
            </a:pPr>
            <a:endParaRPr sz="2700" dirty="0">
              <a:solidFill>
                <a:prstClr val="white"/>
              </a:solidFill>
            </a:endParaRPr>
          </a:p>
          <a:p>
            <a:pPr algn="l">
              <a:buNone/>
            </a:pPr>
            <a:endParaRPr lang="en-US" sz="1950" dirty="0">
              <a:solidFill>
                <a:srgbClr val="CADCFC"/>
              </a:solidFill>
              <a:latin typeface="Aptos"/>
            </a:endParaRPr>
          </a:p>
          <a:p>
            <a:pPr algn="l">
              <a:buNone/>
            </a:pPr>
            <a:r>
              <a:rPr lang="en-US" sz="2100" b="1" dirty="0">
                <a:solidFill>
                  <a:schemeClr val="tx2">
                    <a:lumMod val="50000"/>
                    <a:lumOff val="50000"/>
                  </a:schemeClr>
                </a:solidFill>
                <a:latin typeface="Aptos"/>
              </a:rPr>
              <a:t>                             </a:t>
            </a:r>
          </a:p>
        </p:txBody>
      </p:sp>
      <p:sp>
        <p:nvSpPr>
          <p:cNvPr id="33" name="ThemeCW"/>
          <p:cNvSpPr txBox="1"/>
          <p:nvPr/>
        </p:nvSpPr>
        <p:spPr>
          <a:xfrm>
            <a:off x="609600" y="5414158"/>
            <a:ext cx="8229600" cy="2777342"/>
          </a:xfrm>
          <a:prstGeom prst="rect">
            <a:avLst/>
          </a:prstGeom>
          <a:solidFill>
            <a:srgbClr val="B85042"/>
          </a:solidFill>
        </p:spPr>
        <p:txBody>
          <a:bodyPr lIns="171450" tIns="171450" rIns="171450" bIns="171450" rtlCol="0" anchor="t"/>
          <a:lstStyle/>
          <a:p>
            <a:pPr algn="l">
              <a:buNone/>
            </a:pPr>
            <a:r>
              <a:rPr lang="en-US" sz="2700" b="1" dirty="0">
                <a:solidFill>
                  <a:prstClr val="white"/>
                </a:solidFill>
                <a:latin typeface="Aptos"/>
              </a:rPr>
              <a:t>Chemical &amp; Waste Management</a:t>
            </a:r>
          </a:p>
          <a:p>
            <a:pPr algn="l">
              <a:buNone/>
            </a:pPr>
            <a:endParaRPr sz="2700" dirty="0">
              <a:solidFill>
                <a:prstClr val="white"/>
              </a:solidFill>
            </a:endParaRPr>
          </a:p>
          <a:p>
            <a:pPr algn="l">
              <a:buNone/>
            </a:pPr>
            <a:r>
              <a:rPr lang="en-US" sz="2100" dirty="0">
                <a:solidFill>
                  <a:prstClr val="white"/>
                </a:solidFill>
                <a:latin typeface="Aptos"/>
              </a:rPr>
              <a:t>Reduced use of hazardous agro-chemicals in community farming and artisanal activities; safer waste handling practices introduced in North-East India and Coastal landscapes</a:t>
            </a:r>
          </a:p>
          <a:p>
            <a:pPr algn="l">
              <a:buNone/>
            </a:pPr>
            <a:endParaRPr sz="2700" dirty="0">
              <a:solidFill>
                <a:prstClr val="white"/>
              </a:solidFill>
            </a:endParaRPr>
          </a:p>
          <a:p>
            <a:pPr algn="l">
              <a:buNone/>
            </a:pPr>
            <a:r>
              <a:rPr lang="en-US" sz="1950" dirty="0">
                <a:solidFill>
                  <a:srgbClr val="ECE2D0"/>
                </a:solidFill>
                <a:latin typeface="Aptos"/>
              </a:rPr>
              <a:t>North-East India, Coastal</a:t>
            </a:r>
          </a:p>
        </p:txBody>
      </p:sp>
      <p:sp>
        <p:nvSpPr>
          <p:cNvPr id="34" name="ThemeSU"/>
          <p:cNvSpPr txBox="1"/>
          <p:nvPr/>
        </p:nvSpPr>
        <p:spPr>
          <a:xfrm>
            <a:off x="9296400" y="5414157"/>
            <a:ext cx="8229600" cy="2777343"/>
          </a:xfrm>
          <a:prstGeom prst="rect">
            <a:avLst/>
          </a:prstGeom>
          <a:solidFill>
            <a:srgbClr val="028090"/>
          </a:solidFill>
        </p:spPr>
        <p:txBody>
          <a:bodyPr lIns="171450" tIns="171450" rIns="171450" bIns="171450" rtlCol="0" anchor="t"/>
          <a:lstStyle/>
          <a:p>
            <a:pPr algn="l">
              <a:buNone/>
            </a:pPr>
            <a:r>
              <a:rPr lang="en-US" sz="2700" b="1" dirty="0">
                <a:solidFill>
                  <a:prstClr val="white"/>
                </a:solidFill>
                <a:latin typeface="Aptos"/>
              </a:rPr>
              <a:t>Sustainable Urban Solutions</a:t>
            </a:r>
          </a:p>
          <a:p>
            <a:pPr algn="l">
              <a:buNone/>
            </a:pPr>
            <a:endParaRPr sz="2700" dirty="0">
              <a:solidFill>
                <a:prstClr val="white"/>
              </a:solidFill>
            </a:endParaRPr>
          </a:p>
          <a:p>
            <a:pPr algn="l">
              <a:buNone/>
            </a:pPr>
            <a:r>
              <a:rPr lang="en-US" sz="2100" dirty="0">
                <a:solidFill>
                  <a:prstClr val="white"/>
                </a:solidFill>
                <a:latin typeface="Aptos"/>
              </a:rPr>
              <a:t>Urban and peri-urban green infrastructure, nature-based solutions for coastal resilience; community-led models piloted in Delhi, Goa, and Odisha</a:t>
            </a:r>
          </a:p>
          <a:p>
            <a:pPr algn="l">
              <a:buNone/>
            </a:pPr>
            <a:endParaRPr sz="2700" dirty="0">
              <a:solidFill>
                <a:prstClr val="white"/>
              </a:solidFill>
            </a:endParaRPr>
          </a:p>
          <a:p>
            <a:pPr algn="l">
              <a:buNone/>
            </a:pPr>
            <a:r>
              <a:rPr lang="en-US" sz="1950" dirty="0">
                <a:solidFill>
                  <a:srgbClr val="B2EBF2"/>
                </a:solidFill>
                <a:latin typeface="Aptos"/>
              </a:rPr>
              <a:t>Aravallis (Delhi), Coastal (Odisha), Western Ghats (Goa)</a:t>
            </a:r>
          </a:p>
        </p:txBody>
      </p:sp>
      <p:sp>
        <p:nvSpPr>
          <p:cNvPr id="40" name="CrossCutBar"/>
          <p:cNvSpPr txBox="1"/>
          <p:nvPr/>
        </p:nvSpPr>
        <p:spPr>
          <a:xfrm>
            <a:off x="595500" y="8420100"/>
            <a:ext cx="16916400" cy="685800"/>
          </a:xfrm>
          <a:prstGeom prst="rect">
            <a:avLst/>
          </a:prstGeom>
          <a:solidFill>
            <a:schemeClr val="accent3">
              <a:lumMod val="20000"/>
              <a:lumOff val="80000"/>
            </a:schemeClr>
          </a:solidFill>
        </p:spPr>
        <p:txBody>
          <a:bodyPr lIns="171450" tIns="85725" rIns="171450" bIns="85725" rtlCol="0" anchor="ctr"/>
          <a:lstStyle/>
          <a:p>
            <a:pPr algn="l">
              <a:buNone/>
            </a:pPr>
            <a:r>
              <a:rPr lang="en-US" sz="2100" b="1" dirty="0">
                <a:latin typeface="Aptos Display" panose="020B0004020202020204" pitchFamily="34" charset="0"/>
              </a:rPr>
              <a:t>Cross-Cutting: </a:t>
            </a:r>
            <a:r>
              <a:rPr lang="en-US" sz="2100" dirty="0">
                <a:latin typeface="Aptos Display" panose="020B0004020202020204" pitchFamily="34" charset="0"/>
              </a:rPr>
              <a:t>15,000 direct beneficiaries (50% women)  |  Models replicable in 3-5 districts |  Strengthened governance &amp; policy dialogue  |  South-South exchanges</a:t>
            </a:r>
          </a:p>
        </p:txBody>
      </p:sp>
      <p:sp>
        <p:nvSpPr>
          <p:cNvPr id="4" name="Title 1">
            <a:extLst>
              <a:ext uri="{FF2B5EF4-FFF2-40B4-BE49-F238E27FC236}">
                <a16:creationId xmlns:a16="http://schemas.microsoft.com/office/drawing/2014/main" id="{C52B39D2-F2B6-2581-165A-E5F8EFFEB2B4}"/>
              </a:ext>
            </a:extLst>
          </p:cNvPr>
          <p:cNvSpPr txBox="1">
            <a:spLocks/>
          </p:cNvSpPr>
          <p:nvPr/>
        </p:nvSpPr>
        <p:spPr>
          <a:xfrm>
            <a:off x="0" y="298888"/>
            <a:ext cx="18288000" cy="955507"/>
          </a:xfrm>
          <a:prstGeom prst="rect">
            <a:avLst/>
          </a:prstGeom>
          <a:solidFill>
            <a:srgbClr val="92D050"/>
          </a:solidFill>
        </p:spPr>
        <p:txBody>
          <a:bodyPr spcFirstLastPara="1" vert="horz" lIns="91440" tIns="45720" rIns="91440" bIns="45720" rtlCol="0" anchor="ctr">
            <a:noAutofit/>
          </a:bodyPr>
          <a:lstStyle>
            <a:lvl1pPr algn="ctr">
              <a:spcBef>
                <a:spcPts val="0"/>
              </a:spcBef>
              <a:buClr>
                <a:schemeClr val="dk1"/>
              </a:buClr>
              <a:buSzPts val="2800"/>
              <a:buNone/>
              <a:defRPr sz="4800" b="1">
                <a:latin typeface="+mj-lt"/>
                <a:cs typeface="Times New Roman"/>
              </a:defRPr>
            </a:lvl1pPr>
          </a:lstStyle>
          <a:p>
            <a:r>
              <a:rPr lang="en-US" dirty="0">
                <a:latin typeface="Aptos Display" panose="020B0004020202020204" pitchFamily="34" charset="0"/>
              </a:rPr>
              <a:t>SGP- OP 8 Targets Under Key Focal Areas</a:t>
            </a:r>
          </a:p>
        </p:txBody>
      </p:sp>
      <p:pic>
        <p:nvPicPr>
          <p:cNvPr id="2" name="Google Shape;72;p14">
            <a:extLst>
              <a:ext uri="{FF2B5EF4-FFF2-40B4-BE49-F238E27FC236}">
                <a16:creationId xmlns:a16="http://schemas.microsoft.com/office/drawing/2014/main" id="{D5C845E9-C4B0-84D7-010C-8F81488285C2}"/>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077" y="9610727"/>
            <a:ext cx="6432551"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73;p14">
            <a:extLst>
              <a:ext uri="{FF2B5EF4-FFF2-40B4-BE49-F238E27FC236}">
                <a16:creationId xmlns:a16="http://schemas.microsoft.com/office/drawing/2014/main" id="{CDDF3965-675D-BA79-55C2-CABABDCB1495}"/>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65477" y="9343031"/>
            <a:ext cx="1873247" cy="858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Google Shape;77;p14">
            <a:extLst>
              <a:ext uri="{FF2B5EF4-FFF2-40B4-BE49-F238E27FC236}">
                <a16:creationId xmlns:a16="http://schemas.microsoft.com/office/drawing/2014/main" id="{D5FF1824-1A8E-60BA-DD9B-E4A71D6A0412}"/>
              </a:ext>
            </a:extLst>
          </p:cNvPr>
          <p:cNvCxnSpPr>
            <a:cxnSpLocks noChangeShapeType="1"/>
          </p:cNvCxnSpPr>
          <p:nvPr/>
        </p:nvCxnSpPr>
        <p:spPr bwMode="auto">
          <a:xfrm>
            <a:off x="-63499" y="9337676"/>
            <a:ext cx="18357851" cy="0"/>
          </a:xfrm>
          <a:prstGeom prst="straightConnector1">
            <a:avLst/>
          </a:prstGeom>
          <a:noFill/>
          <a:ln w="19050">
            <a:solidFill>
              <a:srgbClr val="FFE599"/>
            </a:solidFill>
            <a:round/>
            <a:headEnd/>
            <a:tailEnd/>
          </a:ln>
          <a:extLst>
            <a:ext uri="{909E8E84-426E-40DD-AFC4-6F175D3DCCD1}">
              <a14:hiddenFill xmlns:a14="http://schemas.microsoft.com/office/drawing/2010/main">
                <a:noFill/>
              </a14:hiddenFill>
            </a:ext>
          </a:extLst>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0B2ED-5F81-41CF-52CE-E8AAAF54060F}"/>
            </a:ext>
          </a:extLst>
        </p:cNvPr>
        <p:cNvGrpSpPr/>
        <p:nvPr/>
      </p:nvGrpSpPr>
      <p:grpSpPr>
        <a:xfrm>
          <a:off x="0" y="0"/>
          <a:ext cx="0" cy="0"/>
          <a:chOff x="0" y="0"/>
          <a:chExt cx="0" cy="0"/>
        </a:xfrm>
      </p:grpSpPr>
      <p:sp>
        <p:nvSpPr>
          <p:cNvPr id="172" name="Google Shape;172;p20">
            <a:extLst>
              <a:ext uri="{FF2B5EF4-FFF2-40B4-BE49-F238E27FC236}">
                <a16:creationId xmlns:a16="http://schemas.microsoft.com/office/drawing/2014/main" id="{96BAF852-07B1-27A9-48A8-189B77A7428C}"/>
              </a:ext>
            </a:extLst>
          </p:cNvPr>
          <p:cNvSpPr txBox="1">
            <a:spLocks noGrp="1"/>
          </p:cNvSpPr>
          <p:nvPr>
            <p:ph type="title" idx="4294967295"/>
          </p:nvPr>
        </p:nvSpPr>
        <p:spPr>
          <a:xfrm>
            <a:off x="0" y="286286"/>
            <a:ext cx="18357851" cy="974783"/>
          </a:xfrm>
          <a:solidFill>
            <a:srgbClr val="92D050"/>
          </a:solidFill>
        </p:spPr>
        <p:txBody>
          <a:bodyPr spcFirstLastPara="1" vert="horz" lIns="91440" tIns="45720" rIns="91440" bIns="45720" rtlCol="0" anchor="ctr">
            <a:noAutofit/>
          </a:bodyPr>
          <a:lstStyle/>
          <a:p>
            <a:pPr>
              <a:spcBef>
                <a:spcPts val="0"/>
              </a:spcBef>
              <a:buClr>
                <a:schemeClr val="dk1"/>
              </a:buClr>
              <a:buSzPts val="2800"/>
            </a:pPr>
            <a:r>
              <a:rPr lang="en-GB" sz="4800" b="1" dirty="0">
                <a:latin typeface="Aptos Display" panose="020B0004020202020204" pitchFamily="34" charset="0"/>
                <a:ea typeface="+mn-ea"/>
                <a:cs typeface="Times New Roman"/>
                <a:sym typeface="Times New Roman"/>
              </a:rPr>
              <a:t>Timeline</a:t>
            </a:r>
            <a:endParaRPr sz="4800" b="1" dirty="0">
              <a:latin typeface="Aptos Display" panose="020B0004020202020204" pitchFamily="34" charset="0"/>
              <a:ea typeface="+mn-ea"/>
              <a:cs typeface="Times New Roman"/>
              <a:sym typeface="Times New Roman"/>
            </a:endParaRPr>
          </a:p>
        </p:txBody>
      </p:sp>
      <p:sp>
        <p:nvSpPr>
          <p:cNvPr id="27652" name="Google Shape;176;p20">
            <a:extLst>
              <a:ext uri="{FF2B5EF4-FFF2-40B4-BE49-F238E27FC236}">
                <a16:creationId xmlns:a16="http://schemas.microsoft.com/office/drawing/2014/main" id="{124F679B-71E7-E0A7-E151-2FABEDF32601}"/>
              </a:ext>
            </a:extLst>
          </p:cNvPr>
          <p:cNvSpPr txBox="1">
            <a:spLocks noChangeArrowheads="1"/>
          </p:cNvSpPr>
          <p:nvPr/>
        </p:nvSpPr>
        <p:spPr bwMode="auto">
          <a:xfrm>
            <a:off x="15008226" y="8169277"/>
            <a:ext cx="1000124" cy="800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50" tIns="182850" rIns="182850" bIns="182850">
            <a:spAutoFit/>
          </a:bodyPr>
          <a:lstStyle>
            <a:lvl1pPr>
              <a:spcBef>
                <a:spcPct val="20000"/>
              </a:spcBef>
              <a:buClr>
                <a:schemeClr val="accent1"/>
              </a:buClr>
              <a:buFont typeface="Arial" panose="020B0604020202020204" pitchFamily="34" charset="0"/>
              <a:buChar char="•"/>
              <a:defRPr sz="2400">
                <a:solidFill>
                  <a:schemeClr val="tx2"/>
                </a:solidFill>
                <a:latin typeface="Century Gothic" panose="020B0502020202020204" pitchFamily="34" charset="0"/>
              </a:defRPr>
            </a:lvl1pPr>
            <a:lvl2pPr marL="742950" indent="-285750">
              <a:spcBef>
                <a:spcPct val="20000"/>
              </a:spcBef>
              <a:buClr>
                <a:schemeClr val="accent2"/>
              </a:buClr>
              <a:buFont typeface="Arial" panose="020B0604020202020204" pitchFamily="34" charset="0"/>
              <a:buChar char="•"/>
              <a:defRPr sz="2000">
                <a:solidFill>
                  <a:schemeClr val="tx2"/>
                </a:solidFill>
                <a:latin typeface="Century Gothic" panose="020B0502020202020204" pitchFamily="34" charset="0"/>
              </a:defRPr>
            </a:lvl2pPr>
            <a:lvl3pPr marL="1143000" indent="-228600">
              <a:spcBef>
                <a:spcPct val="20000"/>
              </a:spcBef>
              <a:buClr>
                <a:srgbClr val="9BBB59"/>
              </a:buClr>
              <a:buFont typeface="Arial" panose="020B0604020202020204" pitchFamily="34" charset="0"/>
              <a:buChar char="•"/>
              <a:defRPr>
                <a:solidFill>
                  <a:schemeClr val="tx2"/>
                </a:solidFill>
                <a:latin typeface="Century Gothic" panose="020B0502020202020204" pitchFamily="34" charset="0"/>
              </a:defRPr>
            </a:lvl3pPr>
            <a:lvl4pPr marL="1600200" indent="-228600">
              <a:spcBef>
                <a:spcPct val="20000"/>
              </a:spcBef>
              <a:buClr>
                <a:srgbClr val="8064A2"/>
              </a:buClr>
              <a:buFont typeface="Arial" panose="020B0604020202020204" pitchFamily="34" charset="0"/>
              <a:buChar char="•"/>
              <a:defRPr sz="1600">
                <a:solidFill>
                  <a:schemeClr val="tx2"/>
                </a:solidFill>
                <a:latin typeface="Century Gothic" panose="020B0502020202020204" pitchFamily="34" charset="0"/>
              </a:defRPr>
            </a:lvl4pPr>
            <a:lvl5pPr marL="2057400" indent="-228600">
              <a:spcBef>
                <a:spcPct val="20000"/>
              </a:spcBef>
              <a:buClr>
                <a:srgbClr val="4BACC6"/>
              </a:buClr>
              <a:buFont typeface="Arial" panose="020B0604020202020204" pitchFamily="34" charset="0"/>
              <a:buChar char="•"/>
              <a:defRPr sz="1600">
                <a:solidFill>
                  <a:schemeClr val="tx2"/>
                </a:solidFill>
                <a:latin typeface="Century Gothic" panose="020B0502020202020204" pitchFamily="34" charset="0"/>
              </a:defRPr>
            </a:lvl5pPr>
            <a:lvl6pPr marL="25146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6pPr>
            <a:lvl7pPr marL="29718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7pPr>
            <a:lvl8pPr marL="34290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8pPr>
            <a:lvl9pPr marL="38862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9pPr>
          </a:lstStyle>
          <a:p>
            <a:pPr eaLnBrk="1" hangingPunct="1">
              <a:spcBef>
                <a:spcPct val="0"/>
              </a:spcBef>
              <a:buClr>
                <a:srgbClr val="000000"/>
              </a:buClr>
              <a:buFont typeface="Arial" panose="020B0604020202020204" pitchFamily="34" charset="0"/>
              <a:buNone/>
            </a:pPr>
            <a:endParaRPr lang="en-US" altLang="en-US" sz="2800">
              <a:solidFill>
                <a:srgbClr val="000000"/>
              </a:solidFill>
              <a:latin typeface="Arial" panose="020B0604020202020204" pitchFamily="34" charset="0"/>
            </a:endParaRPr>
          </a:p>
        </p:txBody>
      </p:sp>
      <p:sp>
        <p:nvSpPr>
          <p:cNvPr id="27653" name="Google Shape;177;p20">
            <a:extLst>
              <a:ext uri="{FF2B5EF4-FFF2-40B4-BE49-F238E27FC236}">
                <a16:creationId xmlns:a16="http://schemas.microsoft.com/office/drawing/2014/main" id="{3058F3D2-A4B8-1F02-BF3D-B1FF952A6DB2}"/>
              </a:ext>
            </a:extLst>
          </p:cNvPr>
          <p:cNvSpPr txBox="1">
            <a:spLocks noChangeArrowheads="1"/>
          </p:cNvSpPr>
          <p:nvPr/>
        </p:nvSpPr>
        <p:spPr bwMode="auto">
          <a:xfrm>
            <a:off x="14916151" y="8258177"/>
            <a:ext cx="1000126" cy="800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50" tIns="182850" rIns="182850" bIns="182850">
            <a:spAutoFit/>
          </a:bodyPr>
          <a:lstStyle>
            <a:lvl1pPr>
              <a:spcBef>
                <a:spcPct val="20000"/>
              </a:spcBef>
              <a:buClr>
                <a:schemeClr val="accent1"/>
              </a:buClr>
              <a:buFont typeface="Arial" panose="020B0604020202020204" pitchFamily="34" charset="0"/>
              <a:buChar char="•"/>
              <a:defRPr sz="2400">
                <a:solidFill>
                  <a:schemeClr val="tx2"/>
                </a:solidFill>
                <a:latin typeface="Century Gothic" panose="020B0502020202020204" pitchFamily="34" charset="0"/>
              </a:defRPr>
            </a:lvl1pPr>
            <a:lvl2pPr marL="742950" indent="-285750">
              <a:spcBef>
                <a:spcPct val="20000"/>
              </a:spcBef>
              <a:buClr>
                <a:schemeClr val="accent2"/>
              </a:buClr>
              <a:buFont typeface="Arial" panose="020B0604020202020204" pitchFamily="34" charset="0"/>
              <a:buChar char="•"/>
              <a:defRPr sz="2000">
                <a:solidFill>
                  <a:schemeClr val="tx2"/>
                </a:solidFill>
                <a:latin typeface="Century Gothic" panose="020B0502020202020204" pitchFamily="34" charset="0"/>
              </a:defRPr>
            </a:lvl2pPr>
            <a:lvl3pPr marL="1143000" indent="-228600">
              <a:spcBef>
                <a:spcPct val="20000"/>
              </a:spcBef>
              <a:buClr>
                <a:srgbClr val="9BBB59"/>
              </a:buClr>
              <a:buFont typeface="Arial" panose="020B0604020202020204" pitchFamily="34" charset="0"/>
              <a:buChar char="•"/>
              <a:defRPr>
                <a:solidFill>
                  <a:schemeClr val="tx2"/>
                </a:solidFill>
                <a:latin typeface="Century Gothic" panose="020B0502020202020204" pitchFamily="34" charset="0"/>
              </a:defRPr>
            </a:lvl3pPr>
            <a:lvl4pPr marL="1600200" indent="-228600">
              <a:spcBef>
                <a:spcPct val="20000"/>
              </a:spcBef>
              <a:buClr>
                <a:srgbClr val="8064A2"/>
              </a:buClr>
              <a:buFont typeface="Arial" panose="020B0604020202020204" pitchFamily="34" charset="0"/>
              <a:buChar char="•"/>
              <a:defRPr sz="1600">
                <a:solidFill>
                  <a:schemeClr val="tx2"/>
                </a:solidFill>
                <a:latin typeface="Century Gothic" panose="020B0502020202020204" pitchFamily="34" charset="0"/>
              </a:defRPr>
            </a:lvl4pPr>
            <a:lvl5pPr marL="2057400" indent="-228600">
              <a:spcBef>
                <a:spcPct val="20000"/>
              </a:spcBef>
              <a:buClr>
                <a:srgbClr val="4BACC6"/>
              </a:buClr>
              <a:buFont typeface="Arial" panose="020B0604020202020204" pitchFamily="34" charset="0"/>
              <a:buChar char="•"/>
              <a:defRPr sz="1600">
                <a:solidFill>
                  <a:schemeClr val="tx2"/>
                </a:solidFill>
                <a:latin typeface="Century Gothic" panose="020B0502020202020204" pitchFamily="34" charset="0"/>
              </a:defRPr>
            </a:lvl5pPr>
            <a:lvl6pPr marL="25146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6pPr>
            <a:lvl7pPr marL="29718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7pPr>
            <a:lvl8pPr marL="34290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8pPr>
            <a:lvl9pPr marL="38862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9pPr>
          </a:lstStyle>
          <a:p>
            <a:pPr eaLnBrk="1" hangingPunct="1">
              <a:spcBef>
                <a:spcPct val="0"/>
              </a:spcBef>
              <a:buClr>
                <a:srgbClr val="000000"/>
              </a:buClr>
              <a:buFont typeface="Arial" panose="020B0604020202020204" pitchFamily="34" charset="0"/>
              <a:buNone/>
            </a:pPr>
            <a:endParaRPr lang="en-US" altLang="en-US" sz="2800">
              <a:solidFill>
                <a:srgbClr val="000000"/>
              </a:solidFill>
              <a:latin typeface="Arial" panose="020B0604020202020204" pitchFamily="34" charset="0"/>
            </a:endParaRPr>
          </a:p>
        </p:txBody>
      </p:sp>
      <p:pic>
        <p:nvPicPr>
          <p:cNvPr id="2" name="Google Shape;72;p14">
            <a:extLst>
              <a:ext uri="{FF2B5EF4-FFF2-40B4-BE49-F238E27FC236}">
                <a16:creationId xmlns:a16="http://schemas.microsoft.com/office/drawing/2014/main" id="{993AECD4-CA74-E5CE-9822-7B1DCC50FFE4}"/>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077" y="9610727"/>
            <a:ext cx="6432551"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73;p14">
            <a:extLst>
              <a:ext uri="{FF2B5EF4-FFF2-40B4-BE49-F238E27FC236}">
                <a16:creationId xmlns:a16="http://schemas.microsoft.com/office/drawing/2014/main" id="{68240F35-54A2-C88F-95FB-88CA6C7D174F}"/>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65477" y="9343031"/>
            <a:ext cx="1873247" cy="858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Google Shape;77;p14">
            <a:extLst>
              <a:ext uri="{FF2B5EF4-FFF2-40B4-BE49-F238E27FC236}">
                <a16:creationId xmlns:a16="http://schemas.microsoft.com/office/drawing/2014/main" id="{B156AA85-11A3-4BB5-EDAD-9268ED2749AE}"/>
              </a:ext>
            </a:extLst>
          </p:cNvPr>
          <p:cNvCxnSpPr>
            <a:cxnSpLocks noChangeShapeType="1"/>
          </p:cNvCxnSpPr>
          <p:nvPr/>
        </p:nvCxnSpPr>
        <p:spPr bwMode="auto">
          <a:xfrm>
            <a:off x="-63499" y="9337676"/>
            <a:ext cx="18357851" cy="0"/>
          </a:xfrm>
          <a:prstGeom prst="straightConnector1">
            <a:avLst/>
          </a:prstGeom>
          <a:noFill/>
          <a:ln w="19050">
            <a:solidFill>
              <a:srgbClr val="FFE599"/>
            </a:solidFill>
            <a:round/>
            <a:headEnd/>
            <a:tailEnd/>
          </a:ln>
          <a:extLst>
            <a:ext uri="{909E8E84-426E-40DD-AFC4-6F175D3DCCD1}">
              <a14:hiddenFill xmlns:a14="http://schemas.microsoft.com/office/drawing/2010/main">
                <a:noFill/>
              </a14:hiddenFill>
            </a:ext>
          </a:extLst>
        </p:spPr>
      </p:cxnSp>
      <p:graphicFrame>
        <p:nvGraphicFramePr>
          <p:cNvPr id="10" name="Diagram 9">
            <a:extLst>
              <a:ext uri="{FF2B5EF4-FFF2-40B4-BE49-F238E27FC236}">
                <a16:creationId xmlns:a16="http://schemas.microsoft.com/office/drawing/2014/main" id="{5A204B1D-B125-D346-1FB8-8A1F1D266C11}"/>
              </a:ext>
            </a:extLst>
          </p:cNvPr>
          <p:cNvGraphicFramePr/>
          <p:nvPr>
            <p:extLst>
              <p:ext uri="{D42A27DB-BD31-4B8C-83A1-F6EECF244321}">
                <p14:modId xmlns:p14="http://schemas.microsoft.com/office/powerpoint/2010/main" val="1066524602"/>
              </p:ext>
            </p:extLst>
          </p:nvPr>
        </p:nvGraphicFramePr>
        <p:xfrm>
          <a:off x="990599" y="1768475"/>
          <a:ext cx="16230601" cy="720095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9515048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urtain">
            <a:hlinkClick r:id="" action="ppaction://media"/>
            <a:extLst>
              <a:ext uri="{FF2B5EF4-FFF2-40B4-BE49-F238E27FC236}">
                <a16:creationId xmlns:a16="http://schemas.microsoft.com/office/drawing/2014/main" id="{3E94249E-7F88-748D-8528-AF320ADDA4F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33400" y="0"/>
            <a:ext cx="22176336" cy="10287000"/>
          </a:xfrm>
          <a:prstGeom prst="rect">
            <a:avLst/>
          </a:prstGeom>
        </p:spPr>
      </p:pic>
    </p:spTree>
    <p:extLst>
      <p:ext uri="{BB962C8B-B14F-4D97-AF65-F5344CB8AC3E}">
        <p14:creationId xmlns:p14="http://schemas.microsoft.com/office/powerpoint/2010/main" val="905196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0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256;p25">
            <a:extLst>
              <a:ext uri="{FF2B5EF4-FFF2-40B4-BE49-F238E27FC236}">
                <a16:creationId xmlns:a16="http://schemas.microsoft.com/office/drawing/2014/main" id="{BA82A0C2-622D-D911-C214-467AF93801BA}"/>
              </a:ext>
            </a:extLst>
          </p:cNvPr>
          <p:cNvSpPr txBox="1">
            <a:spLocks noGrp="1"/>
          </p:cNvSpPr>
          <p:nvPr>
            <p:ph type="title"/>
          </p:nvPr>
        </p:nvSpPr>
        <p:spPr>
          <a:xfrm>
            <a:off x="0" y="241301"/>
            <a:ext cx="18288000" cy="1036340"/>
          </a:xfrm>
          <a:solidFill>
            <a:srgbClr val="92D050"/>
          </a:solidFill>
        </p:spPr>
        <p:txBody>
          <a:bodyPr>
            <a:noAutofit/>
          </a:bodyPr>
          <a:lstStyle/>
          <a:p>
            <a:pPr fontAlgn="auto">
              <a:buClr>
                <a:schemeClr val="dk1"/>
              </a:buClr>
              <a:defRPr/>
            </a:pPr>
            <a:r>
              <a:rPr lang="en-GB" sz="4800" b="1" dirty="0">
                <a:latin typeface="Aptos Display" panose="020B0004020202020204" pitchFamily="34" charset="0"/>
                <a:ea typeface="+mn-ea"/>
                <a:cs typeface="Times New Roman"/>
                <a:sym typeface="Times New Roman"/>
              </a:rPr>
              <a:t>Relevance to Sustainable Development Goals (SDGs)</a:t>
            </a:r>
            <a:endParaRPr sz="4800" b="1" dirty="0">
              <a:latin typeface="Aptos Display" panose="020B0004020202020204" pitchFamily="34" charset="0"/>
              <a:ea typeface="+mn-ea"/>
              <a:cs typeface="Times New Roman"/>
              <a:sym typeface="Arial"/>
            </a:endParaRPr>
          </a:p>
        </p:txBody>
      </p:sp>
      <p:sp>
        <p:nvSpPr>
          <p:cNvPr id="54275" name="Slide Number Placeholder 37">
            <a:extLst>
              <a:ext uri="{FF2B5EF4-FFF2-40B4-BE49-F238E27FC236}">
                <a16:creationId xmlns:a16="http://schemas.microsoft.com/office/drawing/2014/main" id="{3F813611-AEA7-B2EA-DDFB-7DD768AF1FF2}"/>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1485900" indent="-571500">
              <a:defRPr sz="28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2286000" indent="-457200">
              <a:defRPr sz="28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3200400" indent="-457200">
              <a:defRPr sz="28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4114800" indent="-457200">
              <a:defRPr sz="28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5029200" indent="-457200" eaLnBrk="0" fontAlgn="base" hangingPunct="0">
              <a:spcBef>
                <a:spcPct val="0"/>
              </a:spcBef>
              <a:spcAft>
                <a:spcPct val="0"/>
              </a:spcAft>
              <a:defRPr sz="28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5943600" indent="-457200" eaLnBrk="0" fontAlgn="base" hangingPunct="0">
              <a:spcBef>
                <a:spcPct val="0"/>
              </a:spcBef>
              <a:spcAft>
                <a:spcPct val="0"/>
              </a:spcAft>
              <a:defRPr sz="28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6858000" indent="-457200" eaLnBrk="0" fontAlgn="base" hangingPunct="0">
              <a:spcBef>
                <a:spcPct val="0"/>
              </a:spcBef>
              <a:spcAft>
                <a:spcPct val="0"/>
              </a:spcAft>
              <a:defRPr sz="28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7772400" indent="-457200" eaLnBrk="0" fontAlgn="base" hangingPunct="0">
              <a:spcBef>
                <a:spcPct val="0"/>
              </a:spcBef>
              <a:spcAft>
                <a:spcPct val="0"/>
              </a:spcAft>
              <a:defRPr sz="28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fld id="{07AB23F0-9DA8-41FC-9237-D204FDDF0542}" type="slidenum">
              <a:rPr lang="en-GB" altLang="en-US" sz="2000">
                <a:solidFill>
                  <a:srgbClr val="595959"/>
                </a:solidFill>
              </a:rPr>
              <a:pPr/>
              <a:t>13</a:t>
            </a:fld>
            <a:endParaRPr lang="en-US" altLang="en-US" sz="2000">
              <a:solidFill>
                <a:srgbClr val="595959"/>
              </a:solidFill>
            </a:endParaRPr>
          </a:p>
        </p:txBody>
      </p:sp>
      <p:pic>
        <p:nvPicPr>
          <p:cNvPr id="54276" name="Picture 2" descr="Explained: Our work on the Sustainable Development Goals – European  Disability Forum">
            <a:extLst>
              <a:ext uri="{FF2B5EF4-FFF2-40B4-BE49-F238E27FC236}">
                <a16:creationId xmlns:a16="http://schemas.microsoft.com/office/drawing/2014/main" id="{7350F5AC-EB25-3EFF-196E-4CB41FA777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0667" y="430463"/>
            <a:ext cx="9855628" cy="9855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7" name="TextBox 5">
            <a:extLst>
              <a:ext uri="{FF2B5EF4-FFF2-40B4-BE49-F238E27FC236}">
                <a16:creationId xmlns:a16="http://schemas.microsoft.com/office/drawing/2014/main" id="{745E4067-4B5E-A492-52E4-452C9E3A01D7}"/>
              </a:ext>
            </a:extLst>
          </p:cNvPr>
          <p:cNvSpPr txBox="1">
            <a:spLocks noChangeArrowheads="1"/>
          </p:cNvSpPr>
          <p:nvPr/>
        </p:nvSpPr>
        <p:spPr bwMode="auto">
          <a:xfrm>
            <a:off x="10830379" y="1804509"/>
            <a:ext cx="41084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en-US" altLang="en-US" sz="2400" b="1" dirty="0">
                <a:latin typeface="+mj-lt"/>
                <a:cs typeface="Times New Roman" panose="02020603050405020304" pitchFamily="18" charset="0"/>
              </a:rPr>
              <a:t>1. No Poverty</a:t>
            </a:r>
            <a:endParaRPr lang="en-IN" altLang="en-US" sz="2400" b="1" dirty="0">
              <a:latin typeface="+mj-lt"/>
              <a:cs typeface="Times New Roman" panose="02020603050405020304" pitchFamily="18" charset="0"/>
            </a:endParaRPr>
          </a:p>
        </p:txBody>
      </p:sp>
      <p:sp>
        <p:nvSpPr>
          <p:cNvPr id="54279" name="TextBox 7">
            <a:extLst>
              <a:ext uri="{FF2B5EF4-FFF2-40B4-BE49-F238E27FC236}">
                <a16:creationId xmlns:a16="http://schemas.microsoft.com/office/drawing/2014/main" id="{DF738D0A-77D3-7FD9-692E-423B6FAEBA55}"/>
              </a:ext>
            </a:extLst>
          </p:cNvPr>
          <p:cNvSpPr txBox="1">
            <a:spLocks noChangeArrowheads="1"/>
          </p:cNvSpPr>
          <p:nvPr/>
        </p:nvSpPr>
        <p:spPr bwMode="auto">
          <a:xfrm>
            <a:off x="13199005" y="4980323"/>
            <a:ext cx="209899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altLang="en-US" sz="2400" b="1" dirty="0">
                <a:latin typeface="+mj-lt"/>
                <a:cs typeface="Times New Roman" panose="02020603050405020304" pitchFamily="18" charset="0"/>
              </a:rPr>
              <a:t>5. Gender Equality</a:t>
            </a:r>
          </a:p>
        </p:txBody>
      </p:sp>
      <p:sp>
        <p:nvSpPr>
          <p:cNvPr id="54280" name="TextBox 8">
            <a:extLst>
              <a:ext uri="{FF2B5EF4-FFF2-40B4-BE49-F238E27FC236}">
                <a16:creationId xmlns:a16="http://schemas.microsoft.com/office/drawing/2014/main" id="{8C10FAF4-BF54-9D1A-0F80-E68C49BE2278}"/>
              </a:ext>
            </a:extLst>
          </p:cNvPr>
          <p:cNvSpPr txBox="1">
            <a:spLocks noChangeArrowheads="1"/>
          </p:cNvSpPr>
          <p:nvPr/>
        </p:nvSpPr>
        <p:spPr bwMode="auto">
          <a:xfrm>
            <a:off x="12676630" y="7079945"/>
            <a:ext cx="255619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altLang="en-US" sz="2400" b="1" dirty="0">
                <a:latin typeface="+mj-lt"/>
                <a:cs typeface="Times New Roman" panose="02020603050405020304" pitchFamily="18" charset="0"/>
              </a:rPr>
              <a:t>7. Affordable and Clean Energy</a:t>
            </a:r>
            <a:endParaRPr lang="en-IN" altLang="en-US" sz="2400" b="1" dirty="0">
              <a:latin typeface="+mj-lt"/>
              <a:cs typeface="Times New Roman" panose="02020603050405020304" pitchFamily="18" charset="0"/>
            </a:endParaRPr>
          </a:p>
        </p:txBody>
      </p:sp>
      <p:sp>
        <p:nvSpPr>
          <p:cNvPr id="54281" name="TextBox 10">
            <a:extLst>
              <a:ext uri="{FF2B5EF4-FFF2-40B4-BE49-F238E27FC236}">
                <a16:creationId xmlns:a16="http://schemas.microsoft.com/office/drawing/2014/main" id="{F9B6EE29-6F30-9053-03F6-17AC479EEDA5}"/>
              </a:ext>
            </a:extLst>
          </p:cNvPr>
          <p:cNvSpPr txBox="1">
            <a:spLocks noChangeArrowheads="1"/>
          </p:cNvSpPr>
          <p:nvPr/>
        </p:nvSpPr>
        <p:spPr bwMode="auto">
          <a:xfrm>
            <a:off x="3156306" y="7142136"/>
            <a:ext cx="337375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altLang="en-US" sz="2400" b="1" dirty="0">
                <a:latin typeface="+mj-lt"/>
                <a:cs typeface="Times New Roman" panose="02020603050405020304" pitchFamily="18" charset="0"/>
              </a:rPr>
              <a:t>11. Sustainable Cities and Communities</a:t>
            </a:r>
            <a:endParaRPr lang="en-IN" altLang="en-US" sz="2400" b="1" dirty="0">
              <a:latin typeface="+mj-lt"/>
              <a:cs typeface="Times New Roman" panose="02020603050405020304" pitchFamily="18" charset="0"/>
            </a:endParaRPr>
          </a:p>
        </p:txBody>
      </p:sp>
      <p:sp>
        <p:nvSpPr>
          <p:cNvPr id="54282" name="TextBox 12">
            <a:extLst>
              <a:ext uri="{FF2B5EF4-FFF2-40B4-BE49-F238E27FC236}">
                <a16:creationId xmlns:a16="http://schemas.microsoft.com/office/drawing/2014/main" id="{758CAFE9-74D0-3FDC-4DB2-493789844FC4}"/>
              </a:ext>
            </a:extLst>
          </p:cNvPr>
          <p:cNvSpPr txBox="1">
            <a:spLocks noChangeArrowheads="1"/>
          </p:cNvSpPr>
          <p:nvPr/>
        </p:nvSpPr>
        <p:spPr bwMode="auto">
          <a:xfrm>
            <a:off x="2481497" y="4950616"/>
            <a:ext cx="307657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en-US" altLang="en-US" sz="2400" b="1" dirty="0">
                <a:latin typeface="+mj-lt"/>
                <a:cs typeface="Times New Roman" panose="02020603050405020304" pitchFamily="18" charset="0"/>
              </a:rPr>
              <a:t>13. Climate Action</a:t>
            </a:r>
            <a:endParaRPr lang="en-IN" altLang="en-US" sz="2400" b="1" dirty="0">
              <a:latin typeface="+mj-lt"/>
              <a:cs typeface="Times New Roman" panose="02020603050405020304" pitchFamily="18" charset="0"/>
            </a:endParaRPr>
          </a:p>
        </p:txBody>
      </p:sp>
      <p:sp>
        <p:nvSpPr>
          <p:cNvPr id="54283" name="TextBox 13">
            <a:extLst>
              <a:ext uri="{FF2B5EF4-FFF2-40B4-BE49-F238E27FC236}">
                <a16:creationId xmlns:a16="http://schemas.microsoft.com/office/drawing/2014/main" id="{D08F3F7F-C4A1-AFA7-776D-067197FE22B5}"/>
              </a:ext>
            </a:extLst>
          </p:cNvPr>
          <p:cNvSpPr txBox="1">
            <a:spLocks noChangeArrowheads="1"/>
          </p:cNvSpPr>
          <p:nvPr/>
        </p:nvSpPr>
        <p:spPr bwMode="auto">
          <a:xfrm>
            <a:off x="2573053" y="4142966"/>
            <a:ext cx="41084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en-US" altLang="en-US" sz="2400" b="1" dirty="0">
                <a:latin typeface="+mj-lt"/>
                <a:cs typeface="Times New Roman" panose="02020603050405020304" pitchFamily="18" charset="0"/>
              </a:rPr>
              <a:t>14. Life Below Water</a:t>
            </a:r>
          </a:p>
        </p:txBody>
      </p:sp>
      <p:sp>
        <p:nvSpPr>
          <p:cNvPr id="54284" name="TextBox 14">
            <a:extLst>
              <a:ext uri="{FF2B5EF4-FFF2-40B4-BE49-F238E27FC236}">
                <a16:creationId xmlns:a16="http://schemas.microsoft.com/office/drawing/2014/main" id="{523DA51C-0000-C552-346D-FFD10D6E8746}"/>
              </a:ext>
            </a:extLst>
          </p:cNvPr>
          <p:cNvSpPr txBox="1">
            <a:spLocks noChangeArrowheads="1"/>
          </p:cNvSpPr>
          <p:nvPr/>
        </p:nvSpPr>
        <p:spPr bwMode="auto">
          <a:xfrm>
            <a:off x="3842208" y="2931189"/>
            <a:ext cx="41084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en-US" altLang="en-US" sz="2400" b="1" dirty="0">
                <a:latin typeface="+mj-lt"/>
                <a:cs typeface="Times New Roman" panose="02020603050405020304" pitchFamily="18" charset="0"/>
              </a:rPr>
              <a:t>15. Life on Land</a:t>
            </a:r>
            <a:endParaRPr lang="en-IN" altLang="en-US" sz="2400" b="1" dirty="0">
              <a:latin typeface="+mj-lt"/>
              <a:cs typeface="Times New Roman" panose="02020603050405020304" pitchFamily="18" charset="0"/>
            </a:endParaRPr>
          </a:p>
        </p:txBody>
      </p:sp>
      <p:cxnSp>
        <p:nvCxnSpPr>
          <p:cNvPr id="20" name="Straight Arrow Connector 19">
            <a:extLst>
              <a:ext uri="{FF2B5EF4-FFF2-40B4-BE49-F238E27FC236}">
                <a16:creationId xmlns:a16="http://schemas.microsoft.com/office/drawing/2014/main" id="{56627B04-54D3-A561-BFE3-8601666B5D47}"/>
              </a:ext>
            </a:extLst>
          </p:cNvPr>
          <p:cNvCxnSpPr>
            <a:cxnSpLocks/>
          </p:cNvCxnSpPr>
          <p:nvPr/>
        </p:nvCxnSpPr>
        <p:spPr>
          <a:xfrm flipH="1">
            <a:off x="9724685" y="2019300"/>
            <a:ext cx="1105694" cy="0"/>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24" name="Straight Arrow Connector 23">
            <a:extLst>
              <a:ext uri="{FF2B5EF4-FFF2-40B4-BE49-F238E27FC236}">
                <a16:creationId xmlns:a16="http://schemas.microsoft.com/office/drawing/2014/main" id="{CFCA7174-443B-2262-2A72-2B612213FCC2}"/>
              </a:ext>
            </a:extLst>
          </p:cNvPr>
          <p:cNvCxnSpPr>
            <a:cxnSpLocks/>
          </p:cNvCxnSpPr>
          <p:nvPr/>
        </p:nvCxnSpPr>
        <p:spPr>
          <a:xfrm flipH="1">
            <a:off x="12357985" y="5548437"/>
            <a:ext cx="1090453" cy="0"/>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26" name="Straight Arrow Connector 25">
            <a:extLst>
              <a:ext uri="{FF2B5EF4-FFF2-40B4-BE49-F238E27FC236}">
                <a16:creationId xmlns:a16="http://schemas.microsoft.com/office/drawing/2014/main" id="{88FB0C7B-7279-136D-F03C-E39DE88962CC}"/>
              </a:ext>
            </a:extLst>
          </p:cNvPr>
          <p:cNvCxnSpPr>
            <a:cxnSpLocks/>
          </p:cNvCxnSpPr>
          <p:nvPr/>
        </p:nvCxnSpPr>
        <p:spPr>
          <a:xfrm flipH="1">
            <a:off x="11367104" y="7429500"/>
            <a:ext cx="1303591" cy="0"/>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28" name="Straight Arrow Connector 27">
            <a:extLst>
              <a:ext uri="{FF2B5EF4-FFF2-40B4-BE49-F238E27FC236}">
                <a16:creationId xmlns:a16="http://schemas.microsoft.com/office/drawing/2014/main" id="{C1DA8F20-A972-366F-F6FB-B98A4F539E5F}"/>
              </a:ext>
            </a:extLst>
          </p:cNvPr>
          <p:cNvCxnSpPr>
            <a:cxnSpLocks/>
          </p:cNvCxnSpPr>
          <p:nvPr/>
        </p:nvCxnSpPr>
        <p:spPr>
          <a:xfrm flipV="1">
            <a:off x="5617666" y="3412766"/>
            <a:ext cx="1084580" cy="11212"/>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30" name="Straight Arrow Connector 29">
            <a:extLst>
              <a:ext uri="{FF2B5EF4-FFF2-40B4-BE49-F238E27FC236}">
                <a16:creationId xmlns:a16="http://schemas.microsoft.com/office/drawing/2014/main" id="{C8FC8EDD-48B7-D085-97D6-09C12103912F}"/>
              </a:ext>
            </a:extLst>
          </p:cNvPr>
          <p:cNvCxnSpPr>
            <a:cxnSpLocks/>
          </p:cNvCxnSpPr>
          <p:nvPr/>
        </p:nvCxnSpPr>
        <p:spPr>
          <a:xfrm>
            <a:off x="5326101" y="4563845"/>
            <a:ext cx="833855" cy="0"/>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32" name="Straight Arrow Connector 31">
            <a:extLst>
              <a:ext uri="{FF2B5EF4-FFF2-40B4-BE49-F238E27FC236}">
                <a16:creationId xmlns:a16="http://schemas.microsoft.com/office/drawing/2014/main" id="{57A2BED1-2BFB-166B-0633-EB213065BADE}"/>
              </a:ext>
            </a:extLst>
          </p:cNvPr>
          <p:cNvCxnSpPr>
            <a:cxnSpLocks/>
          </p:cNvCxnSpPr>
          <p:nvPr/>
        </p:nvCxnSpPr>
        <p:spPr>
          <a:xfrm>
            <a:off x="5048914" y="5394121"/>
            <a:ext cx="847519" cy="0"/>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34" name="Straight Arrow Connector 33">
            <a:extLst>
              <a:ext uri="{FF2B5EF4-FFF2-40B4-BE49-F238E27FC236}">
                <a16:creationId xmlns:a16="http://schemas.microsoft.com/office/drawing/2014/main" id="{01E5B56F-01CF-F2FF-8E6E-439B33F8F057}"/>
              </a:ext>
            </a:extLst>
          </p:cNvPr>
          <p:cNvCxnSpPr>
            <a:cxnSpLocks/>
          </p:cNvCxnSpPr>
          <p:nvPr/>
        </p:nvCxnSpPr>
        <p:spPr>
          <a:xfrm>
            <a:off x="5356710" y="6525713"/>
            <a:ext cx="1018320" cy="0"/>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36" name="Straight Arrow Connector 35">
            <a:extLst>
              <a:ext uri="{FF2B5EF4-FFF2-40B4-BE49-F238E27FC236}">
                <a16:creationId xmlns:a16="http://schemas.microsoft.com/office/drawing/2014/main" id="{E7E9BE09-48BD-CA6D-A2D2-07983183599E}"/>
              </a:ext>
            </a:extLst>
          </p:cNvPr>
          <p:cNvCxnSpPr>
            <a:cxnSpLocks/>
          </p:cNvCxnSpPr>
          <p:nvPr/>
        </p:nvCxnSpPr>
        <p:spPr>
          <a:xfrm>
            <a:off x="6198054" y="7625531"/>
            <a:ext cx="1008384" cy="0"/>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pic>
        <p:nvPicPr>
          <p:cNvPr id="54294" name="Google Shape;233;p24">
            <a:extLst>
              <a:ext uri="{FF2B5EF4-FFF2-40B4-BE49-F238E27FC236}">
                <a16:creationId xmlns:a16="http://schemas.microsoft.com/office/drawing/2014/main" id="{10B2D427-A6A5-4771-A913-F2F78AB263F6}"/>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077" y="9610727"/>
            <a:ext cx="643255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4295" name="Google Shape;237;p24">
            <a:extLst>
              <a:ext uri="{FF2B5EF4-FFF2-40B4-BE49-F238E27FC236}">
                <a16:creationId xmlns:a16="http://schemas.microsoft.com/office/drawing/2014/main" id="{72AFC856-4F44-3B5A-6054-A136D0746666}"/>
              </a:ext>
            </a:extLst>
          </p:cNvPr>
          <p:cNvCxnSpPr>
            <a:cxnSpLocks noChangeShapeType="1"/>
          </p:cNvCxnSpPr>
          <p:nvPr/>
        </p:nvCxnSpPr>
        <p:spPr bwMode="auto">
          <a:xfrm>
            <a:off x="-34926" y="9442450"/>
            <a:ext cx="18357852" cy="0"/>
          </a:xfrm>
          <a:prstGeom prst="straightConnector1">
            <a:avLst/>
          </a:prstGeom>
          <a:noFill/>
          <a:ln w="19050">
            <a:solidFill>
              <a:srgbClr val="FFE599"/>
            </a:solidFill>
            <a:round/>
            <a:headEnd/>
            <a:tailEnd/>
          </a:ln>
          <a:extLst>
            <a:ext uri="{909E8E84-426E-40DD-AFC4-6F175D3DCCD1}">
              <a14:hiddenFill xmlns:a14="http://schemas.microsoft.com/office/drawing/2010/main">
                <a:noFill/>
              </a14:hiddenFill>
            </a:ext>
          </a:extLst>
        </p:spPr>
      </p:cxnSp>
      <p:sp>
        <p:nvSpPr>
          <p:cNvPr id="54304" name="TextBox 11">
            <a:extLst>
              <a:ext uri="{FF2B5EF4-FFF2-40B4-BE49-F238E27FC236}">
                <a16:creationId xmlns:a16="http://schemas.microsoft.com/office/drawing/2014/main" id="{5F12EEA8-9E2C-81BC-8038-8C6C1B50EC91}"/>
              </a:ext>
            </a:extLst>
          </p:cNvPr>
          <p:cNvSpPr txBox="1">
            <a:spLocks noChangeArrowheads="1"/>
          </p:cNvSpPr>
          <p:nvPr/>
        </p:nvSpPr>
        <p:spPr bwMode="auto">
          <a:xfrm>
            <a:off x="1543685" y="5918987"/>
            <a:ext cx="435274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altLang="en-US" sz="2400" b="1" dirty="0">
                <a:latin typeface="+mj-lt"/>
                <a:cs typeface="Times New Roman" panose="02020603050405020304" pitchFamily="18" charset="0"/>
              </a:rPr>
              <a:t>12. Responsible Consumption and Production</a:t>
            </a:r>
            <a:endParaRPr lang="en-IN" altLang="en-US" sz="2400" b="1" dirty="0">
              <a:latin typeface="+mj-lt"/>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3"/>
          <p:cNvGrpSpPr/>
          <p:nvPr/>
        </p:nvGrpSpPr>
        <p:grpSpPr>
          <a:xfrm>
            <a:off x="11634892" y="6703297"/>
            <a:ext cx="6624755" cy="3630752"/>
            <a:chOff x="0" y="0"/>
            <a:chExt cx="953269" cy="498178"/>
          </a:xfrm>
        </p:grpSpPr>
        <p:sp>
          <p:nvSpPr>
            <p:cNvPr id="14" name="Freeform 14"/>
            <p:cNvSpPr/>
            <p:nvPr/>
          </p:nvSpPr>
          <p:spPr>
            <a:xfrm>
              <a:off x="0" y="0"/>
              <a:ext cx="953269" cy="498178"/>
            </a:xfrm>
            <a:custGeom>
              <a:avLst/>
              <a:gdLst/>
              <a:ahLst/>
              <a:cxnLst/>
              <a:rect l="l" t="t" r="r" b="b"/>
              <a:pathLst>
                <a:path w="953269" h="498178">
                  <a:moveTo>
                    <a:pt x="0" y="0"/>
                  </a:moveTo>
                  <a:lnTo>
                    <a:pt x="953269" y="0"/>
                  </a:lnTo>
                  <a:lnTo>
                    <a:pt x="953269" y="498178"/>
                  </a:lnTo>
                  <a:lnTo>
                    <a:pt x="0" y="498178"/>
                  </a:lnTo>
                  <a:close/>
                </a:path>
              </a:pathLst>
            </a:custGeom>
            <a:blipFill>
              <a:blip r:embed="rId2"/>
              <a:stretch>
                <a:fillRect t="-13743" b="-13743"/>
              </a:stretch>
            </a:blipFill>
          </p:spPr>
          <p:txBody>
            <a:bodyPr/>
            <a:lstStyle/>
            <a:p>
              <a:endParaRPr lang="en-US"/>
            </a:p>
          </p:txBody>
        </p:sp>
      </p:grpSp>
      <p:grpSp>
        <p:nvGrpSpPr>
          <p:cNvPr id="25" name="Group 14">
            <a:extLst>
              <a:ext uri="{FF2B5EF4-FFF2-40B4-BE49-F238E27FC236}">
                <a16:creationId xmlns:a16="http://schemas.microsoft.com/office/drawing/2014/main" id="{B27D5A52-9C08-2040-E051-E8A504785718}"/>
              </a:ext>
            </a:extLst>
          </p:cNvPr>
          <p:cNvGrpSpPr/>
          <p:nvPr/>
        </p:nvGrpSpPr>
        <p:grpSpPr>
          <a:xfrm>
            <a:off x="152400" y="6703297"/>
            <a:ext cx="6624755" cy="3630754"/>
            <a:chOff x="0" y="0"/>
            <a:chExt cx="1108537" cy="494899"/>
          </a:xfrm>
        </p:grpSpPr>
        <p:sp>
          <p:nvSpPr>
            <p:cNvPr id="26" name="Freeform 15">
              <a:extLst>
                <a:ext uri="{FF2B5EF4-FFF2-40B4-BE49-F238E27FC236}">
                  <a16:creationId xmlns:a16="http://schemas.microsoft.com/office/drawing/2014/main" id="{4319753F-767D-1DFD-4C08-6785AD5DF4EC}"/>
                </a:ext>
              </a:extLst>
            </p:cNvPr>
            <p:cNvSpPr/>
            <p:nvPr/>
          </p:nvSpPr>
          <p:spPr>
            <a:xfrm>
              <a:off x="0" y="0"/>
              <a:ext cx="1108537" cy="494899"/>
            </a:xfrm>
            <a:custGeom>
              <a:avLst/>
              <a:gdLst/>
              <a:ahLst/>
              <a:cxnLst/>
              <a:rect l="l" t="t" r="r" b="b"/>
              <a:pathLst>
                <a:path w="1049510" h="469652">
                  <a:moveTo>
                    <a:pt x="0" y="0"/>
                  </a:moveTo>
                  <a:lnTo>
                    <a:pt x="1049510" y="0"/>
                  </a:lnTo>
                  <a:lnTo>
                    <a:pt x="1049510" y="469652"/>
                  </a:lnTo>
                  <a:lnTo>
                    <a:pt x="0" y="469652"/>
                  </a:lnTo>
                  <a:close/>
                </a:path>
              </a:pathLst>
            </a:custGeom>
            <a:blipFill>
              <a:blip r:embed="rId3"/>
              <a:stretch>
                <a:fillRect t="-21089" b="-21089"/>
              </a:stretch>
            </a:blipFill>
          </p:spPr>
          <p:txBody>
            <a:bodyPr/>
            <a:lstStyle/>
            <a:p>
              <a:endParaRPr lang="en-US"/>
            </a:p>
          </p:txBody>
        </p:sp>
      </p:grpSp>
      <p:grpSp>
        <p:nvGrpSpPr>
          <p:cNvPr id="27" name="Group 2">
            <a:extLst>
              <a:ext uri="{FF2B5EF4-FFF2-40B4-BE49-F238E27FC236}">
                <a16:creationId xmlns:a16="http://schemas.microsoft.com/office/drawing/2014/main" id="{298DCA91-693C-441F-3603-B76EC0DAE8CA}"/>
              </a:ext>
            </a:extLst>
          </p:cNvPr>
          <p:cNvGrpSpPr/>
          <p:nvPr/>
        </p:nvGrpSpPr>
        <p:grpSpPr>
          <a:xfrm>
            <a:off x="6838672" y="6703297"/>
            <a:ext cx="4681544" cy="3630753"/>
            <a:chOff x="0" y="0"/>
            <a:chExt cx="725294" cy="522280"/>
          </a:xfrm>
        </p:grpSpPr>
        <p:sp>
          <p:nvSpPr>
            <p:cNvPr id="28" name="Freeform 3">
              <a:extLst>
                <a:ext uri="{FF2B5EF4-FFF2-40B4-BE49-F238E27FC236}">
                  <a16:creationId xmlns:a16="http://schemas.microsoft.com/office/drawing/2014/main" id="{1123E26B-6A99-2E97-9A1E-B23D95DDA495}"/>
                </a:ext>
              </a:extLst>
            </p:cNvPr>
            <p:cNvSpPr/>
            <p:nvPr/>
          </p:nvSpPr>
          <p:spPr>
            <a:xfrm>
              <a:off x="0" y="0"/>
              <a:ext cx="725294" cy="522280"/>
            </a:xfrm>
            <a:custGeom>
              <a:avLst/>
              <a:gdLst/>
              <a:ahLst/>
              <a:cxnLst/>
              <a:rect l="l" t="t" r="r" b="b"/>
              <a:pathLst>
                <a:path w="725294" h="522280">
                  <a:moveTo>
                    <a:pt x="0" y="0"/>
                  </a:moveTo>
                  <a:lnTo>
                    <a:pt x="725294" y="0"/>
                  </a:lnTo>
                  <a:lnTo>
                    <a:pt x="725294" y="522280"/>
                  </a:lnTo>
                  <a:lnTo>
                    <a:pt x="0" y="522280"/>
                  </a:lnTo>
                  <a:close/>
                </a:path>
              </a:pathLst>
            </a:custGeom>
            <a:blipFill>
              <a:blip r:embed="rId4"/>
              <a:stretch>
                <a:fillRect l="-15054" r="-710" b="-14142"/>
              </a:stretch>
            </a:blipFill>
          </p:spPr>
          <p:txBody>
            <a:bodyPr/>
            <a:lstStyle/>
            <a:p>
              <a:endParaRPr lang="en-US"/>
            </a:p>
          </p:txBody>
        </p:sp>
      </p:grpSp>
      <p:sp>
        <p:nvSpPr>
          <p:cNvPr id="6" name="Rectangle 5">
            <a:extLst>
              <a:ext uri="{FF2B5EF4-FFF2-40B4-BE49-F238E27FC236}">
                <a16:creationId xmlns:a16="http://schemas.microsoft.com/office/drawing/2014/main" id="{94085820-1A4A-6F09-C8A7-33B70A0590D0}"/>
              </a:ext>
            </a:extLst>
          </p:cNvPr>
          <p:cNvSpPr/>
          <p:nvPr/>
        </p:nvSpPr>
        <p:spPr>
          <a:xfrm>
            <a:off x="4604937" y="1866900"/>
            <a:ext cx="9078126" cy="3770263"/>
          </a:xfrm>
          <a:prstGeom prst="rect">
            <a:avLst/>
          </a:prstGeom>
          <a:noFill/>
        </p:spPr>
        <p:txBody>
          <a:bodyPr wrap="none" lIns="91440" tIns="45720" rIns="91440" bIns="45720">
            <a:spAutoFit/>
          </a:bodyPr>
          <a:lstStyle/>
          <a:p>
            <a:pPr algn="ctr"/>
            <a:r>
              <a:rPr lang="en-US" sz="239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Palace Script MT" panose="030303020206070C0B05" pitchFamily="66" charset="0"/>
              </a:rPr>
              <a:t>Thank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Google Shape;172;p20">
            <a:extLst>
              <a:ext uri="{FF2B5EF4-FFF2-40B4-BE49-F238E27FC236}">
                <a16:creationId xmlns:a16="http://schemas.microsoft.com/office/drawing/2014/main" id="{C4D09238-949A-C63B-6079-4DADF3012123}"/>
              </a:ext>
            </a:extLst>
          </p:cNvPr>
          <p:cNvSpPr txBox="1">
            <a:spLocks noGrp="1"/>
          </p:cNvSpPr>
          <p:nvPr>
            <p:ph type="title" idx="4294967295"/>
          </p:nvPr>
        </p:nvSpPr>
        <p:spPr>
          <a:xfrm>
            <a:off x="-76200" y="286288"/>
            <a:ext cx="18357851" cy="974783"/>
          </a:xfrm>
          <a:solidFill>
            <a:srgbClr val="92D050"/>
          </a:solidFill>
        </p:spPr>
        <p:txBody>
          <a:bodyPr spcFirstLastPara="1">
            <a:noAutofit/>
          </a:bodyPr>
          <a:lstStyle/>
          <a:p>
            <a:pPr>
              <a:spcBef>
                <a:spcPts val="0"/>
              </a:spcBef>
              <a:buClr>
                <a:schemeClr val="dk1"/>
              </a:buClr>
              <a:buSzPts val="2800"/>
              <a:defRPr/>
            </a:pPr>
            <a:r>
              <a:rPr lang="en-US" sz="4800" b="1" dirty="0">
                <a:latin typeface="Aptos Display" panose="020B0004020202020204" pitchFamily="34" charset="0"/>
                <a:ea typeface="+mn-ea"/>
                <a:cs typeface="Times New Roman"/>
                <a:sym typeface="Times New Roman"/>
              </a:rPr>
              <a:t>Strategic Priorities: Alignment with National Priorities</a:t>
            </a:r>
          </a:p>
        </p:txBody>
      </p:sp>
      <p:sp>
        <p:nvSpPr>
          <p:cNvPr id="27652" name="Google Shape;176;p20">
            <a:extLst>
              <a:ext uri="{FF2B5EF4-FFF2-40B4-BE49-F238E27FC236}">
                <a16:creationId xmlns:a16="http://schemas.microsoft.com/office/drawing/2014/main" id="{2A96062E-7D95-075E-67F9-0F3FCDE34D0B}"/>
              </a:ext>
            </a:extLst>
          </p:cNvPr>
          <p:cNvSpPr txBox="1">
            <a:spLocks noChangeArrowheads="1"/>
          </p:cNvSpPr>
          <p:nvPr/>
        </p:nvSpPr>
        <p:spPr bwMode="auto">
          <a:xfrm>
            <a:off x="15008227" y="8169278"/>
            <a:ext cx="1000124" cy="80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50" tIns="182850" rIns="182850" bIns="182850">
            <a:spAutoFit/>
          </a:bodyPr>
          <a:lstStyle>
            <a:lvl1pPr>
              <a:spcBef>
                <a:spcPct val="20000"/>
              </a:spcBef>
              <a:buClr>
                <a:schemeClr val="accent1"/>
              </a:buClr>
              <a:buFont typeface="Arial" panose="020B0604020202020204" pitchFamily="34" charset="0"/>
              <a:buChar char="•"/>
              <a:defRPr sz="2400">
                <a:solidFill>
                  <a:schemeClr val="tx2"/>
                </a:solidFill>
                <a:latin typeface="Century Gothic" panose="020B0502020202020204" pitchFamily="34" charset="0"/>
              </a:defRPr>
            </a:lvl1pPr>
            <a:lvl2pPr marL="742950" indent="-285750">
              <a:spcBef>
                <a:spcPct val="20000"/>
              </a:spcBef>
              <a:buClr>
                <a:schemeClr val="accent2"/>
              </a:buClr>
              <a:buFont typeface="Arial" panose="020B0604020202020204" pitchFamily="34" charset="0"/>
              <a:buChar char="•"/>
              <a:defRPr sz="2000">
                <a:solidFill>
                  <a:schemeClr val="tx2"/>
                </a:solidFill>
                <a:latin typeface="Century Gothic" panose="020B0502020202020204" pitchFamily="34" charset="0"/>
              </a:defRPr>
            </a:lvl2pPr>
            <a:lvl3pPr marL="1143000" indent="-228600">
              <a:spcBef>
                <a:spcPct val="20000"/>
              </a:spcBef>
              <a:buClr>
                <a:srgbClr val="9BBB59"/>
              </a:buClr>
              <a:buFont typeface="Arial" panose="020B0604020202020204" pitchFamily="34" charset="0"/>
              <a:buChar char="•"/>
              <a:defRPr>
                <a:solidFill>
                  <a:schemeClr val="tx2"/>
                </a:solidFill>
                <a:latin typeface="Century Gothic" panose="020B0502020202020204" pitchFamily="34" charset="0"/>
              </a:defRPr>
            </a:lvl3pPr>
            <a:lvl4pPr marL="1600200" indent="-228600">
              <a:spcBef>
                <a:spcPct val="20000"/>
              </a:spcBef>
              <a:buClr>
                <a:srgbClr val="8064A2"/>
              </a:buClr>
              <a:buFont typeface="Arial" panose="020B0604020202020204" pitchFamily="34" charset="0"/>
              <a:buChar char="•"/>
              <a:defRPr sz="1600">
                <a:solidFill>
                  <a:schemeClr val="tx2"/>
                </a:solidFill>
                <a:latin typeface="Century Gothic" panose="020B0502020202020204" pitchFamily="34" charset="0"/>
              </a:defRPr>
            </a:lvl4pPr>
            <a:lvl5pPr marL="2057400" indent="-228600">
              <a:spcBef>
                <a:spcPct val="20000"/>
              </a:spcBef>
              <a:buClr>
                <a:srgbClr val="4BACC6"/>
              </a:buClr>
              <a:buFont typeface="Arial" panose="020B0604020202020204" pitchFamily="34" charset="0"/>
              <a:buChar char="•"/>
              <a:defRPr sz="1600">
                <a:solidFill>
                  <a:schemeClr val="tx2"/>
                </a:solidFill>
                <a:latin typeface="Century Gothic" panose="020B0502020202020204" pitchFamily="34" charset="0"/>
              </a:defRPr>
            </a:lvl5pPr>
            <a:lvl6pPr marL="25146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6pPr>
            <a:lvl7pPr marL="29718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7pPr>
            <a:lvl8pPr marL="34290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8pPr>
            <a:lvl9pPr marL="38862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9pPr>
          </a:lstStyle>
          <a:p>
            <a:pPr eaLnBrk="1" hangingPunct="1">
              <a:spcBef>
                <a:spcPct val="0"/>
              </a:spcBef>
              <a:buClr>
                <a:srgbClr val="000000"/>
              </a:buClr>
              <a:buFont typeface="Arial" panose="020B0604020202020204" pitchFamily="34" charset="0"/>
              <a:buNone/>
            </a:pPr>
            <a:endParaRPr lang="en-US" altLang="en-US" sz="2801">
              <a:solidFill>
                <a:srgbClr val="000000"/>
              </a:solidFill>
              <a:latin typeface="Arial" panose="020B0604020202020204" pitchFamily="34" charset="0"/>
            </a:endParaRPr>
          </a:p>
        </p:txBody>
      </p:sp>
      <p:sp>
        <p:nvSpPr>
          <p:cNvPr id="27653" name="Google Shape;177;p20">
            <a:extLst>
              <a:ext uri="{FF2B5EF4-FFF2-40B4-BE49-F238E27FC236}">
                <a16:creationId xmlns:a16="http://schemas.microsoft.com/office/drawing/2014/main" id="{5BC4BEDF-CB3F-3305-3961-4377E46CE57A}"/>
              </a:ext>
            </a:extLst>
          </p:cNvPr>
          <p:cNvSpPr txBox="1">
            <a:spLocks noChangeArrowheads="1"/>
          </p:cNvSpPr>
          <p:nvPr/>
        </p:nvSpPr>
        <p:spPr bwMode="auto">
          <a:xfrm>
            <a:off x="14916152" y="8258178"/>
            <a:ext cx="1000127" cy="80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50" tIns="182850" rIns="182850" bIns="182850">
            <a:spAutoFit/>
          </a:bodyPr>
          <a:lstStyle>
            <a:lvl1pPr>
              <a:spcBef>
                <a:spcPct val="20000"/>
              </a:spcBef>
              <a:buClr>
                <a:schemeClr val="accent1"/>
              </a:buClr>
              <a:buFont typeface="Arial" panose="020B0604020202020204" pitchFamily="34" charset="0"/>
              <a:buChar char="•"/>
              <a:defRPr sz="2400">
                <a:solidFill>
                  <a:schemeClr val="tx2"/>
                </a:solidFill>
                <a:latin typeface="Century Gothic" panose="020B0502020202020204" pitchFamily="34" charset="0"/>
              </a:defRPr>
            </a:lvl1pPr>
            <a:lvl2pPr marL="742950" indent="-285750">
              <a:spcBef>
                <a:spcPct val="20000"/>
              </a:spcBef>
              <a:buClr>
                <a:schemeClr val="accent2"/>
              </a:buClr>
              <a:buFont typeface="Arial" panose="020B0604020202020204" pitchFamily="34" charset="0"/>
              <a:buChar char="•"/>
              <a:defRPr sz="2000">
                <a:solidFill>
                  <a:schemeClr val="tx2"/>
                </a:solidFill>
                <a:latin typeface="Century Gothic" panose="020B0502020202020204" pitchFamily="34" charset="0"/>
              </a:defRPr>
            </a:lvl2pPr>
            <a:lvl3pPr marL="1143000" indent="-228600">
              <a:spcBef>
                <a:spcPct val="20000"/>
              </a:spcBef>
              <a:buClr>
                <a:srgbClr val="9BBB59"/>
              </a:buClr>
              <a:buFont typeface="Arial" panose="020B0604020202020204" pitchFamily="34" charset="0"/>
              <a:buChar char="•"/>
              <a:defRPr>
                <a:solidFill>
                  <a:schemeClr val="tx2"/>
                </a:solidFill>
                <a:latin typeface="Century Gothic" panose="020B0502020202020204" pitchFamily="34" charset="0"/>
              </a:defRPr>
            </a:lvl3pPr>
            <a:lvl4pPr marL="1600200" indent="-228600">
              <a:spcBef>
                <a:spcPct val="20000"/>
              </a:spcBef>
              <a:buClr>
                <a:srgbClr val="8064A2"/>
              </a:buClr>
              <a:buFont typeface="Arial" panose="020B0604020202020204" pitchFamily="34" charset="0"/>
              <a:buChar char="•"/>
              <a:defRPr sz="1600">
                <a:solidFill>
                  <a:schemeClr val="tx2"/>
                </a:solidFill>
                <a:latin typeface="Century Gothic" panose="020B0502020202020204" pitchFamily="34" charset="0"/>
              </a:defRPr>
            </a:lvl4pPr>
            <a:lvl5pPr marL="2057400" indent="-228600">
              <a:spcBef>
                <a:spcPct val="20000"/>
              </a:spcBef>
              <a:buClr>
                <a:srgbClr val="4BACC6"/>
              </a:buClr>
              <a:buFont typeface="Arial" panose="020B0604020202020204" pitchFamily="34" charset="0"/>
              <a:buChar char="•"/>
              <a:defRPr sz="1600">
                <a:solidFill>
                  <a:schemeClr val="tx2"/>
                </a:solidFill>
                <a:latin typeface="Century Gothic" panose="020B0502020202020204" pitchFamily="34" charset="0"/>
              </a:defRPr>
            </a:lvl5pPr>
            <a:lvl6pPr marL="25146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6pPr>
            <a:lvl7pPr marL="29718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7pPr>
            <a:lvl8pPr marL="34290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8pPr>
            <a:lvl9pPr marL="38862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9pPr>
          </a:lstStyle>
          <a:p>
            <a:pPr eaLnBrk="1" hangingPunct="1">
              <a:spcBef>
                <a:spcPct val="0"/>
              </a:spcBef>
              <a:buClr>
                <a:srgbClr val="000000"/>
              </a:buClr>
              <a:buFont typeface="Arial" panose="020B0604020202020204" pitchFamily="34" charset="0"/>
              <a:buNone/>
            </a:pPr>
            <a:endParaRPr lang="en-US" altLang="en-US" sz="2801">
              <a:solidFill>
                <a:srgbClr val="000000"/>
              </a:solidFill>
              <a:latin typeface="Arial" panose="020B0604020202020204" pitchFamily="34" charset="0"/>
            </a:endParaRPr>
          </a:p>
        </p:txBody>
      </p:sp>
      <p:pic>
        <p:nvPicPr>
          <p:cNvPr id="27654" name="Google Shape;179;p20">
            <a:extLst>
              <a:ext uri="{FF2B5EF4-FFF2-40B4-BE49-F238E27FC236}">
                <a16:creationId xmlns:a16="http://schemas.microsoft.com/office/drawing/2014/main" id="{3BB59873-2764-6D9A-D6B3-EDFF205C0B91}"/>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077" y="9610727"/>
            <a:ext cx="6432551"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7655" name="Google Shape;183;p20">
            <a:extLst>
              <a:ext uri="{FF2B5EF4-FFF2-40B4-BE49-F238E27FC236}">
                <a16:creationId xmlns:a16="http://schemas.microsoft.com/office/drawing/2014/main" id="{D8990112-7BD5-3CE1-D62C-1E5AB519B0A2}"/>
              </a:ext>
            </a:extLst>
          </p:cNvPr>
          <p:cNvCxnSpPr>
            <a:cxnSpLocks noChangeShapeType="1"/>
          </p:cNvCxnSpPr>
          <p:nvPr/>
        </p:nvCxnSpPr>
        <p:spPr bwMode="auto">
          <a:xfrm>
            <a:off x="-63499" y="9337676"/>
            <a:ext cx="18357851" cy="0"/>
          </a:xfrm>
          <a:prstGeom prst="straightConnector1">
            <a:avLst/>
          </a:prstGeom>
          <a:noFill/>
          <a:ln w="19050">
            <a:solidFill>
              <a:srgbClr val="FFE599"/>
            </a:solidFill>
            <a:round/>
            <a:headEnd/>
            <a:tailEnd/>
          </a:ln>
          <a:extLst>
            <a:ext uri="{909E8E84-426E-40DD-AFC4-6F175D3DCCD1}">
              <a14:hiddenFill xmlns:a14="http://schemas.microsoft.com/office/drawing/2010/main">
                <a:noFill/>
              </a14:hiddenFill>
            </a:ext>
          </a:extLst>
        </p:spPr>
      </p:cxnSp>
      <p:pic>
        <p:nvPicPr>
          <p:cNvPr id="7" name="Google Shape;73;p14">
            <a:extLst>
              <a:ext uri="{FF2B5EF4-FFF2-40B4-BE49-F238E27FC236}">
                <a16:creationId xmlns:a16="http://schemas.microsoft.com/office/drawing/2014/main" id="{6941D320-73D5-4F0B-AE66-E2D22FA314E5}"/>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4960" y="9366278"/>
            <a:ext cx="1873247" cy="858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e 1">
            <a:extLst>
              <a:ext uri="{FF2B5EF4-FFF2-40B4-BE49-F238E27FC236}">
                <a16:creationId xmlns:a16="http://schemas.microsoft.com/office/drawing/2014/main" id="{AB044FC6-5E4F-3BD3-1D3A-C56D73256EBC}"/>
              </a:ext>
            </a:extLst>
          </p:cNvPr>
          <p:cNvGraphicFramePr>
            <a:graphicFrameLocks noGrp="1"/>
          </p:cNvGraphicFramePr>
          <p:nvPr>
            <p:extLst>
              <p:ext uri="{D42A27DB-BD31-4B8C-83A1-F6EECF244321}">
                <p14:modId xmlns:p14="http://schemas.microsoft.com/office/powerpoint/2010/main" val="413430346"/>
              </p:ext>
            </p:extLst>
          </p:nvPr>
        </p:nvGraphicFramePr>
        <p:xfrm>
          <a:off x="580370" y="1629182"/>
          <a:ext cx="17127259" cy="7233668"/>
        </p:xfrm>
        <a:graphic>
          <a:graphicData uri="http://schemas.openxmlformats.org/drawingml/2006/table">
            <a:tbl>
              <a:tblPr firstRow="1" bandRow="1">
                <a:tableStyleId>{8799B23B-EC83-4686-B30A-512413B5E67A}</a:tableStyleId>
              </a:tblPr>
              <a:tblGrid>
                <a:gridCol w="5107409">
                  <a:extLst>
                    <a:ext uri="{9D8B030D-6E8A-4147-A177-3AD203B41FA5}">
                      <a16:colId xmlns:a16="http://schemas.microsoft.com/office/drawing/2014/main" val="1477823142"/>
                    </a:ext>
                  </a:extLst>
                </a:gridCol>
                <a:gridCol w="12019850">
                  <a:extLst>
                    <a:ext uri="{9D8B030D-6E8A-4147-A177-3AD203B41FA5}">
                      <a16:colId xmlns:a16="http://schemas.microsoft.com/office/drawing/2014/main" val="2470059716"/>
                    </a:ext>
                  </a:extLst>
                </a:gridCol>
              </a:tblGrid>
              <a:tr h="556260">
                <a:tc>
                  <a:txBody>
                    <a:bodyPr/>
                    <a:lstStyle/>
                    <a:p>
                      <a:pPr>
                        <a:lnSpc>
                          <a:spcPts val="3300"/>
                        </a:lnSpc>
                        <a:spcBef>
                          <a:spcPts val="600"/>
                        </a:spcBef>
                        <a:spcAft>
                          <a:spcPts val="600"/>
                        </a:spcAft>
                      </a:pPr>
                      <a:r>
                        <a:rPr lang="en-US" sz="2400" dirty="0">
                          <a:latin typeface="Aptos Display" panose="020B0004020202020204" pitchFamily="34" charset="0"/>
                          <a:cs typeface="Calibri" panose="020F0502020204030204" pitchFamily="34" charset="0"/>
                        </a:rPr>
                        <a:t>Strategic Priority</a:t>
                      </a:r>
                      <a:endParaRPr lang="en-IN" sz="2400" dirty="0">
                        <a:latin typeface="Aptos Display" panose="020B0004020202020204" pitchFamily="34" charset="0"/>
                        <a:cs typeface="Calibri" panose="020F0502020204030204" pitchFamily="34" charset="0"/>
                      </a:endParaRPr>
                    </a:p>
                  </a:txBody>
                  <a:tcPr marL="137160" marR="137160" marT="68580" marB="68580"/>
                </a:tc>
                <a:tc>
                  <a:txBody>
                    <a:bodyPr/>
                    <a:lstStyle/>
                    <a:p>
                      <a:pPr>
                        <a:lnSpc>
                          <a:spcPts val="3300"/>
                        </a:lnSpc>
                        <a:spcBef>
                          <a:spcPts val="600"/>
                        </a:spcBef>
                        <a:spcAft>
                          <a:spcPts val="600"/>
                        </a:spcAft>
                      </a:pPr>
                      <a:r>
                        <a:rPr lang="en-US" sz="2400" dirty="0">
                          <a:latin typeface="Aptos Display" panose="020B0004020202020204" pitchFamily="34" charset="0"/>
                          <a:cs typeface="Calibri" panose="020F0502020204030204" pitchFamily="34" charset="0"/>
                        </a:rPr>
                        <a:t>Alignment with National Priorities</a:t>
                      </a:r>
                      <a:endParaRPr lang="en-IN" sz="2400" dirty="0">
                        <a:latin typeface="Aptos Display" panose="020B0004020202020204" pitchFamily="34" charset="0"/>
                        <a:cs typeface="Calibri" panose="020F0502020204030204" pitchFamily="34" charset="0"/>
                      </a:endParaRPr>
                    </a:p>
                  </a:txBody>
                  <a:tcPr marL="137160" marR="137160" marT="68580" marB="68580"/>
                </a:tc>
                <a:extLst>
                  <a:ext uri="{0D108BD9-81ED-4DB2-BD59-A6C34878D82A}">
                    <a16:rowId xmlns:a16="http://schemas.microsoft.com/office/drawing/2014/main" val="3030267333"/>
                  </a:ext>
                </a:extLst>
              </a:tr>
              <a:tr h="1234440">
                <a:tc>
                  <a:txBody>
                    <a:bodyPr/>
                    <a:lstStyle/>
                    <a:p>
                      <a:pPr marL="0" indent="0">
                        <a:lnSpc>
                          <a:spcPts val="3300"/>
                        </a:lnSpc>
                        <a:spcBef>
                          <a:spcPts val="600"/>
                        </a:spcBef>
                        <a:spcAft>
                          <a:spcPts val="600"/>
                        </a:spcAft>
                        <a:buFont typeface="+mj-lt"/>
                        <a:buNone/>
                      </a:pPr>
                      <a:r>
                        <a:rPr lang="en-US" altLang="en-US" sz="2400" b="1" dirty="0">
                          <a:latin typeface="Aptos Display" panose="020B0004020202020204" pitchFamily="34" charset="0"/>
                          <a:cs typeface="Calibri" panose="020F0502020204030204" pitchFamily="34" charset="0"/>
                        </a:rPr>
                        <a:t>1. Community-based Conservation of Threatened Ecosystems and Species</a:t>
                      </a:r>
                      <a:endParaRPr lang="en-IN" sz="2400" b="1" dirty="0">
                        <a:latin typeface="Aptos Display" panose="020B0004020202020204" pitchFamily="34" charset="0"/>
                        <a:cs typeface="Calibri" panose="020F0502020204030204" pitchFamily="34" charset="0"/>
                      </a:endParaRPr>
                    </a:p>
                  </a:txBody>
                  <a:tcPr marL="137160" marR="137160" marT="68580" marB="68580"/>
                </a:tc>
                <a:tc>
                  <a:txBody>
                    <a:bodyPr/>
                    <a:lstStyle/>
                    <a:p>
                      <a:pPr>
                        <a:lnSpc>
                          <a:spcPts val="3300"/>
                        </a:lnSpc>
                        <a:spcBef>
                          <a:spcPts val="600"/>
                        </a:spcBef>
                        <a:spcAft>
                          <a:spcPts val="600"/>
                        </a:spcAft>
                      </a:pPr>
                      <a:r>
                        <a:rPr lang="en-US" sz="2400" dirty="0">
                          <a:latin typeface="Aptos Display" panose="020B0004020202020204" pitchFamily="34" charset="0"/>
                          <a:cs typeface="Calibri" panose="020F0502020204030204" pitchFamily="34" charset="0"/>
                        </a:rPr>
                        <a:t>Convention on Biological Diversity (CBD), the Kunming-Montreal Global Biodiversity Framework, and national strategies such as the National Biodiversity Action Plan and State Biodiversity Strategies and Action Plans (SBSAPs)</a:t>
                      </a:r>
                    </a:p>
                  </a:txBody>
                  <a:tcPr marL="137160" marR="137160" marT="68580" marB="68580"/>
                </a:tc>
                <a:extLst>
                  <a:ext uri="{0D108BD9-81ED-4DB2-BD59-A6C34878D82A}">
                    <a16:rowId xmlns:a16="http://schemas.microsoft.com/office/drawing/2014/main" val="2235525827"/>
                  </a:ext>
                </a:extLst>
              </a:tr>
              <a:tr h="868680">
                <a:tc>
                  <a:txBody>
                    <a:bodyPr/>
                    <a:lstStyle/>
                    <a:p>
                      <a:pPr marL="0" indent="0">
                        <a:lnSpc>
                          <a:spcPts val="3300"/>
                        </a:lnSpc>
                        <a:spcBef>
                          <a:spcPts val="600"/>
                        </a:spcBef>
                        <a:spcAft>
                          <a:spcPts val="600"/>
                        </a:spcAft>
                        <a:buFont typeface="+mj-lt"/>
                        <a:buNone/>
                      </a:pPr>
                      <a:r>
                        <a:rPr lang="en-US" altLang="en-US" sz="2400" b="1" kern="1200" dirty="0">
                          <a:solidFill>
                            <a:schemeClr val="dk1"/>
                          </a:solidFill>
                          <a:latin typeface="Aptos Display" panose="020B0004020202020204" pitchFamily="34" charset="0"/>
                          <a:cs typeface="Calibri" panose="020F0502020204030204" pitchFamily="34" charset="0"/>
                        </a:rPr>
                        <a:t>2. Sustainable Agriculture and Fisheries, and Food Security</a:t>
                      </a:r>
                      <a:endParaRPr lang="en-IN" sz="2400" b="1" dirty="0">
                        <a:latin typeface="Aptos Display" panose="020B0004020202020204" pitchFamily="34" charset="0"/>
                        <a:cs typeface="Calibri" panose="020F0502020204030204" pitchFamily="34" charset="0"/>
                      </a:endParaRPr>
                    </a:p>
                  </a:txBody>
                  <a:tcPr marL="137160" marR="137160" marT="68580" marB="68580"/>
                </a:tc>
                <a:tc>
                  <a:txBody>
                    <a:bodyPr/>
                    <a:lstStyle/>
                    <a:p>
                      <a:pPr marL="0" marR="0" lvl="0" indent="0" algn="l" defTabSz="914400" rtl="0" eaLnBrk="1" fontAlgn="auto" latinLnBrk="0" hangingPunct="1">
                        <a:lnSpc>
                          <a:spcPts val="3300"/>
                        </a:lnSpc>
                        <a:spcBef>
                          <a:spcPts val="600"/>
                        </a:spcBef>
                        <a:spcAft>
                          <a:spcPts val="600"/>
                        </a:spcAft>
                        <a:buClrTx/>
                        <a:buSzTx/>
                        <a:buFontTx/>
                        <a:buNone/>
                        <a:tabLst/>
                        <a:defRPr/>
                      </a:pPr>
                      <a:r>
                        <a:rPr lang="en-US" altLang="en-US" sz="2400" kern="1200" dirty="0">
                          <a:solidFill>
                            <a:schemeClr val="dk1"/>
                          </a:solidFill>
                          <a:latin typeface="Aptos Display" panose="020B0004020202020204" pitchFamily="34" charset="0"/>
                          <a:cs typeface="Calibri" panose="020F0502020204030204" pitchFamily="34" charset="0"/>
                        </a:rPr>
                        <a:t>SDG 2 (Zero Hunger), SDG 13 (Climate Action), and India’s commitments under the UNFCCC and the Kunming-Montreal Global Biodiversity Framework.</a:t>
                      </a:r>
                      <a:endParaRPr lang="en-US" altLang="en-US" sz="2400" kern="1200" dirty="0">
                        <a:solidFill>
                          <a:schemeClr val="dk1"/>
                        </a:solidFill>
                        <a:latin typeface="Aptos Display" panose="020B0004020202020204" pitchFamily="34" charset="0"/>
                        <a:ea typeface="+mn-ea"/>
                        <a:cs typeface="Calibri" panose="020F0502020204030204" pitchFamily="34" charset="0"/>
                      </a:endParaRPr>
                    </a:p>
                  </a:txBody>
                  <a:tcPr marL="137160" marR="137160" marT="68580" marB="68580"/>
                </a:tc>
                <a:extLst>
                  <a:ext uri="{0D108BD9-81ED-4DB2-BD59-A6C34878D82A}">
                    <a16:rowId xmlns:a16="http://schemas.microsoft.com/office/drawing/2014/main" val="2411134015"/>
                  </a:ext>
                </a:extLst>
              </a:tr>
              <a:tr h="1234440">
                <a:tc>
                  <a:txBody>
                    <a:bodyPr/>
                    <a:lstStyle/>
                    <a:p>
                      <a:pPr marL="0" indent="0">
                        <a:lnSpc>
                          <a:spcPts val="3300"/>
                        </a:lnSpc>
                        <a:spcBef>
                          <a:spcPts val="600"/>
                        </a:spcBef>
                        <a:spcAft>
                          <a:spcPts val="600"/>
                        </a:spcAft>
                        <a:buFont typeface="+mj-lt"/>
                        <a:buNone/>
                      </a:pPr>
                      <a:r>
                        <a:rPr lang="en-US" altLang="en-US" sz="2400" b="1" kern="1200" dirty="0">
                          <a:solidFill>
                            <a:schemeClr val="dk1"/>
                          </a:solidFill>
                          <a:latin typeface="Aptos Display" panose="020B0004020202020204" pitchFamily="34" charset="0"/>
                          <a:cs typeface="Calibri" panose="020F0502020204030204" pitchFamily="34" charset="0"/>
                        </a:rPr>
                        <a:t>3. Low-Carbon Energy Access Co-Benefits</a:t>
                      </a:r>
                      <a:endParaRPr lang="en-IN" sz="2400" b="1" dirty="0">
                        <a:latin typeface="Aptos Display" panose="020B0004020202020204" pitchFamily="34" charset="0"/>
                        <a:cs typeface="Calibri" panose="020F0502020204030204" pitchFamily="34" charset="0"/>
                      </a:endParaRPr>
                    </a:p>
                  </a:txBody>
                  <a:tcPr marL="137160" marR="137160" marT="68580" marB="68580"/>
                </a:tc>
                <a:tc>
                  <a:txBody>
                    <a:bodyPr/>
                    <a:lstStyle/>
                    <a:p>
                      <a:pPr marL="0" marR="0" lvl="0" indent="0" algn="l" defTabSz="914400" rtl="0" eaLnBrk="1" fontAlgn="auto" latinLnBrk="0" hangingPunct="1">
                        <a:lnSpc>
                          <a:spcPts val="3300"/>
                        </a:lnSpc>
                        <a:spcBef>
                          <a:spcPts val="600"/>
                        </a:spcBef>
                        <a:spcAft>
                          <a:spcPts val="600"/>
                        </a:spcAft>
                        <a:buClrTx/>
                        <a:buSzTx/>
                        <a:buFontTx/>
                        <a:buNone/>
                        <a:tabLst/>
                        <a:defRPr/>
                      </a:pPr>
                      <a:r>
                        <a:rPr lang="en-US" altLang="en-US" sz="2400" b="1" kern="1200" dirty="0">
                          <a:solidFill>
                            <a:schemeClr val="dk1"/>
                          </a:solidFill>
                          <a:latin typeface="Aptos Display" panose="020B0004020202020204" pitchFamily="34" charset="0"/>
                          <a:cs typeface="Calibri" panose="020F0502020204030204" pitchFamily="34" charset="0"/>
                        </a:rPr>
                        <a:t>O</a:t>
                      </a:r>
                      <a:r>
                        <a:rPr lang="en-US" altLang="en-US" sz="2400" kern="1200" dirty="0">
                          <a:solidFill>
                            <a:schemeClr val="dk1"/>
                          </a:solidFill>
                          <a:latin typeface="Aptos Display" panose="020B0004020202020204" pitchFamily="34" charset="0"/>
                          <a:cs typeface="Calibri" panose="020F0502020204030204" pitchFamily="34" charset="0"/>
                        </a:rPr>
                        <a:t>perationalize NDCs, contributes to SDG 7 (Affordable and Clean Energy), SDG 13 (Climate Action), and SDG 8 (Decent Work and Economic Growth), while delivering inclusive and transformative local impacts.</a:t>
                      </a:r>
                    </a:p>
                  </a:txBody>
                  <a:tcPr marL="137160" marR="137160" marT="68580" marB="68580"/>
                </a:tc>
                <a:extLst>
                  <a:ext uri="{0D108BD9-81ED-4DB2-BD59-A6C34878D82A}">
                    <a16:rowId xmlns:a16="http://schemas.microsoft.com/office/drawing/2014/main" val="1227136579"/>
                  </a:ext>
                </a:extLst>
              </a:tr>
              <a:tr h="1600200">
                <a:tc>
                  <a:txBody>
                    <a:bodyPr/>
                    <a:lstStyle/>
                    <a:p>
                      <a:pPr marL="0" indent="0">
                        <a:lnSpc>
                          <a:spcPts val="3300"/>
                        </a:lnSpc>
                        <a:spcBef>
                          <a:spcPts val="600"/>
                        </a:spcBef>
                        <a:spcAft>
                          <a:spcPts val="600"/>
                        </a:spcAft>
                        <a:buFont typeface="+mj-lt"/>
                        <a:buNone/>
                      </a:pPr>
                      <a:r>
                        <a:rPr lang="en-US" sz="2400" b="1" dirty="0">
                          <a:latin typeface="Aptos Display" panose="020B0004020202020204" pitchFamily="34" charset="0"/>
                          <a:cs typeface="Calibri" panose="020F0502020204030204" pitchFamily="34" charset="0"/>
                        </a:rPr>
                        <a:t>4. Local to Global Coalitions for Chemicals and Waste Management</a:t>
                      </a:r>
                    </a:p>
                  </a:txBody>
                  <a:tcPr marL="137160" marR="137160" marT="68580" marB="68580"/>
                </a:tc>
                <a:tc>
                  <a:txBody>
                    <a:bodyPr/>
                    <a:lstStyle/>
                    <a:p>
                      <a:pPr marL="0" marR="0" lvl="0" indent="0" algn="l" defTabSz="914400" rtl="0" eaLnBrk="1" fontAlgn="auto" latinLnBrk="0" hangingPunct="1">
                        <a:lnSpc>
                          <a:spcPts val="3300"/>
                        </a:lnSpc>
                        <a:spcBef>
                          <a:spcPts val="600"/>
                        </a:spcBef>
                        <a:spcAft>
                          <a:spcPts val="600"/>
                        </a:spcAft>
                        <a:buClrTx/>
                        <a:buSzTx/>
                        <a:buFontTx/>
                        <a:buNone/>
                        <a:tabLst/>
                        <a:defRPr/>
                      </a:pPr>
                      <a:r>
                        <a:rPr lang="en-US" sz="2400" dirty="0">
                          <a:latin typeface="Aptos Display" panose="020B0004020202020204" pitchFamily="34" charset="0"/>
                          <a:cs typeface="Calibri" panose="020F0502020204030204" pitchFamily="34" charset="0"/>
                        </a:rPr>
                        <a:t>SDG 12 (Responsible Consumption and Production), SDG 3 (Good Health and Well-being), and SDG 13 (Climate Action). The SGP will continue to act as a catalyst for locally rooted, globally relevant solutions in the management of chemicals and waste.</a:t>
                      </a:r>
                      <a:endParaRPr lang="en-IN" sz="2400" dirty="0">
                        <a:latin typeface="Aptos Display" panose="020B0004020202020204" pitchFamily="34" charset="0"/>
                        <a:cs typeface="Calibri" panose="020F0502020204030204" pitchFamily="34" charset="0"/>
                      </a:endParaRPr>
                    </a:p>
                  </a:txBody>
                  <a:tcPr marL="137160" marR="137160" marT="68580" marB="68580"/>
                </a:tc>
                <a:extLst>
                  <a:ext uri="{0D108BD9-81ED-4DB2-BD59-A6C34878D82A}">
                    <a16:rowId xmlns:a16="http://schemas.microsoft.com/office/drawing/2014/main" val="3560367475"/>
                  </a:ext>
                </a:extLst>
              </a:tr>
              <a:tr h="1234440">
                <a:tc>
                  <a:txBody>
                    <a:bodyPr/>
                    <a:lstStyle/>
                    <a:p>
                      <a:pPr marL="0" marR="0" lvl="0" indent="0" algn="l" defTabSz="914400" rtl="0" eaLnBrk="1" fontAlgn="auto" latinLnBrk="0" hangingPunct="1">
                        <a:lnSpc>
                          <a:spcPts val="3300"/>
                        </a:lnSpc>
                        <a:spcBef>
                          <a:spcPts val="600"/>
                        </a:spcBef>
                        <a:spcAft>
                          <a:spcPts val="600"/>
                        </a:spcAft>
                        <a:buClrTx/>
                        <a:buSzTx/>
                        <a:buFont typeface="+mj-lt"/>
                        <a:buNone/>
                        <a:tabLst/>
                        <a:defRPr/>
                      </a:pPr>
                      <a:r>
                        <a:rPr lang="en-US" altLang="en-US" sz="2400" b="1" kern="1200" dirty="0">
                          <a:solidFill>
                            <a:schemeClr val="dk1"/>
                          </a:solidFill>
                          <a:latin typeface="Aptos Display" panose="020B0004020202020204" pitchFamily="34" charset="0"/>
                          <a:cs typeface="Calibri" panose="020F0502020204030204" pitchFamily="34" charset="0"/>
                        </a:rPr>
                        <a:t>5. Catalyzing Sustainable Urban Solutions</a:t>
                      </a:r>
                      <a:endParaRPr lang="en-IN" sz="2400" b="1" dirty="0">
                        <a:latin typeface="Aptos Display" panose="020B0004020202020204" pitchFamily="34" charset="0"/>
                        <a:cs typeface="Calibri" panose="020F0502020204030204" pitchFamily="34" charset="0"/>
                      </a:endParaRPr>
                    </a:p>
                  </a:txBody>
                  <a:tcPr marL="137160" marR="137160" marT="68580" marB="68580"/>
                </a:tc>
                <a:tc>
                  <a:txBody>
                    <a:bodyPr/>
                    <a:lstStyle/>
                    <a:p>
                      <a:pPr marL="0" marR="0" lvl="0" indent="0" algn="l" defTabSz="914400" rtl="0" eaLnBrk="1" fontAlgn="auto" latinLnBrk="0" hangingPunct="1">
                        <a:lnSpc>
                          <a:spcPts val="3300"/>
                        </a:lnSpc>
                        <a:spcBef>
                          <a:spcPts val="600"/>
                        </a:spcBef>
                        <a:spcAft>
                          <a:spcPts val="600"/>
                        </a:spcAft>
                        <a:buClrTx/>
                        <a:buSzTx/>
                        <a:buFontTx/>
                        <a:buNone/>
                        <a:tabLst/>
                        <a:defRPr/>
                      </a:pPr>
                      <a:r>
                        <a:rPr lang="en-US" altLang="en-US" sz="2400" kern="1200" dirty="0">
                          <a:solidFill>
                            <a:schemeClr val="dk1"/>
                          </a:solidFill>
                          <a:latin typeface="Aptos Display" panose="020B0004020202020204" pitchFamily="34" charset="0"/>
                          <a:cs typeface="Calibri" panose="020F0502020204030204" pitchFamily="34" charset="0"/>
                        </a:rPr>
                        <a:t>These urban pilots will contribute to India’s broader commitments under SDGs 11 (Sustainable Cities and Communities), 13 (Climate Action), and 12 (Responsible Consumption and Production), while addressing pressing local needs and enhancing urban ecosystem resilience.</a:t>
                      </a:r>
                    </a:p>
                  </a:txBody>
                  <a:tcPr marL="137160" marR="137160" marT="68580" marB="68580"/>
                </a:tc>
                <a:extLst>
                  <a:ext uri="{0D108BD9-81ED-4DB2-BD59-A6C34878D82A}">
                    <a16:rowId xmlns:a16="http://schemas.microsoft.com/office/drawing/2014/main" val="3832398205"/>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EF99B-D564-0B99-6056-D02FABCF172B}"/>
            </a:ext>
          </a:extLst>
        </p:cNvPr>
        <p:cNvGrpSpPr/>
        <p:nvPr/>
      </p:nvGrpSpPr>
      <p:grpSpPr>
        <a:xfrm>
          <a:off x="0" y="0"/>
          <a:ext cx="0" cy="0"/>
          <a:chOff x="0" y="0"/>
          <a:chExt cx="0" cy="0"/>
        </a:xfrm>
      </p:grpSpPr>
      <p:pic>
        <p:nvPicPr>
          <p:cNvPr id="4" name="Google Shape;72;p14">
            <a:extLst>
              <a:ext uri="{FF2B5EF4-FFF2-40B4-BE49-F238E27FC236}">
                <a16:creationId xmlns:a16="http://schemas.microsoft.com/office/drawing/2014/main" id="{31A8820D-3F1F-6FFC-5DE8-7A08DC5BF27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077" y="9610727"/>
            <a:ext cx="6432551"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73;p14">
            <a:extLst>
              <a:ext uri="{FF2B5EF4-FFF2-40B4-BE49-F238E27FC236}">
                <a16:creationId xmlns:a16="http://schemas.microsoft.com/office/drawing/2014/main" id="{60F490DF-1A20-3A14-88FD-8B6EB0A2691B}"/>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65477" y="9343031"/>
            <a:ext cx="1873247" cy="858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Google Shape;77;p14">
            <a:extLst>
              <a:ext uri="{FF2B5EF4-FFF2-40B4-BE49-F238E27FC236}">
                <a16:creationId xmlns:a16="http://schemas.microsoft.com/office/drawing/2014/main" id="{FD5AF1C2-4029-29DC-65F1-C1AD01AEB980}"/>
              </a:ext>
            </a:extLst>
          </p:cNvPr>
          <p:cNvCxnSpPr>
            <a:cxnSpLocks noChangeShapeType="1"/>
          </p:cNvCxnSpPr>
          <p:nvPr/>
        </p:nvCxnSpPr>
        <p:spPr bwMode="auto">
          <a:xfrm>
            <a:off x="-63499" y="9337676"/>
            <a:ext cx="18357851" cy="0"/>
          </a:xfrm>
          <a:prstGeom prst="straightConnector1">
            <a:avLst/>
          </a:prstGeom>
          <a:noFill/>
          <a:ln w="19050">
            <a:solidFill>
              <a:srgbClr val="FFE599"/>
            </a:solidFill>
            <a:round/>
            <a:headEnd/>
            <a:tailEnd/>
          </a:ln>
          <a:extLst>
            <a:ext uri="{909E8E84-426E-40DD-AFC4-6F175D3DCCD1}">
              <a14:hiddenFill xmlns:a14="http://schemas.microsoft.com/office/drawing/2010/main">
                <a:noFill/>
              </a14:hiddenFill>
            </a:ext>
          </a:extLst>
        </p:spPr>
      </p:cxnSp>
      <p:sp>
        <p:nvSpPr>
          <p:cNvPr id="9" name="Title 1">
            <a:extLst>
              <a:ext uri="{FF2B5EF4-FFF2-40B4-BE49-F238E27FC236}">
                <a16:creationId xmlns:a16="http://schemas.microsoft.com/office/drawing/2014/main" id="{A65D86D4-5DEF-4550-C30D-FD0FF056D674}"/>
              </a:ext>
            </a:extLst>
          </p:cNvPr>
          <p:cNvSpPr txBox="1">
            <a:spLocks/>
          </p:cNvSpPr>
          <p:nvPr/>
        </p:nvSpPr>
        <p:spPr>
          <a:xfrm>
            <a:off x="0" y="114300"/>
            <a:ext cx="18288000" cy="955507"/>
          </a:xfrm>
          <a:prstGeom prst="rect">
            <a:avLst/>
          </a:prstGeom>
          <a:solidFill>
            <a:srgbClr val="92D050"/>
          </a:solidFill>
        </p:spPr>
        <p:txBody>
          <a:bodyPr spcFirstLastPara="1" vert="horz" lIns="91440" tIns="45720" rIns="91440" bIns="45720" rtlCol="0" anchor="ctr">
            <a:noAutofit/>
          </a:bodyPr>
          <a:lstStyle>
            <a:lvl1pPr algn="ctr">
              <a:spcBef>
                <a:spcPts val="0"/>
              </a:spcBef>
              <a:buClr>
                <a:schemeClr val="dk1"/>
              </a:buClr>
              <a:buSzPts val="2800"/>
              <a:buNone/>
              <a:defRPr sz="5200" b="1">
                <a:latin typeface="Times New Roman"/>
                <a:cs typeface="Times New Roman"/>
              </a:defRPr>
            </a:lvl1pPr>
          </a:lstStyle>
          <a:p>
            <a:r>
              <a:rPr lang="en-US" sz="4800" dirty="0">
                <a:latin typeface="Aptos Display" panose="020B0004020202020204" pitchFamily="34" charset="0"/>
              </a:rPr>
              <a:t>Project Components</a:t>
            </a:r>
          </a:p>
        </p:txBody>
      </p:sp>
      <p:graphicFrame>
        <p:nvGraphicFramePr>
          <p:cNvPr id="11" name="Table 10">
            <a:extLst>
              <a:ext uri="{FF2B5EF4-FFF2-40B4-BE49-F238E27FC236}">
                <a16:creationId xmlns:a16="http://schemas.microsoft.com/office/drawing/2014/main" id="{581CC6B6-3E64-9DB1-967E-49EE001D92C9}"/>
              </a:ext>
            </a:extLst>
          </p:cNvPr>
          <p:cNvGraphicFramePr>
            <a:graphicFrameLocks noGrp="1"/>
          </p:cNvGraphicFramePr>
          <p:nvPr>
            <p:extLst>
              <p:ext uri="{D42A27DB-BD31-4B8C-83A1-F6EECF244321}">
                <p14:modId xmlns:p14="http://schemas.microsoft.com/office/powerpoint/2010/main" val="3011273122"/>
              </p:ext>
            </p:extLst>
          </p:nvPr>
        </p:nvGraphicFramePr>
        <p:xfrm>
          <a:off x="609600" y="1866900"/>
          <a:ext cx="17373600" cy="6222691"/>
        </p:xfrm>
        <a:graphic>
          <a:graphicData uri="http://schemas.openxmlformats.org/drawingml/2006/table">
            <a:tbl>
              <a:tblPr>
                <a:tableStyleId>{8799B23B-EC83-4686-B30A-512413B5E67A}</a:tableStyleId>
              </a:tblPr>
              <a:tblGrid>
                <a:gridCol w="3556664">
                  <a:extLst>
                    <a:ext uri="{9D8B030D-6E8A-4147-A177-3AD203B41FA5}">
                      <a16:colId xmlns:a16="http://schemas.microsoft.com/office/drawing/2014/main" val="1216870029"/>
                    </a:ext>
                  </a:extLst>
                </a:gridCol>
                <a:gridCol w="4520536">
                  <a:extLst>
                    <a:ext uri="{9D8B030D-6E8A-4147-A177-3AD203B41FA5}">
                      <a16:colId xmlns:a16="http://schemas.microsoft.com/office/drawing/2014/main" val="1705188726"/>
                    </a:ext>
                  </a:extLst>
                </a:gridCol>
                <a:gridCol w="9296400">
                  <a:extLst>
                    <a:ext uri="{9D8B030D-6E8A-4147-A177-3AD203B41FA5}">
                      <a16:colId xmlns:a16="http://schemas.microsoft.com/office/drawing/2014/main" val="2112466171"/>
                    </a:ext>
                  </a:extLst>
                </a:gridCol>
              </a:tblGrid>
              <a:tr h="465509">
                <a:tc>
                  <a:txBody>
                    <a:bodyPr/>
                    <a:lstStyle/>
                    <a:p>
                      <a:pPr algn="l" fontAlgn="t">
                        <a:lnSpc>
                          <a:spcPts val="3900"/>
                        </a:lnSpc>
                        <a:spcBef>
                          <a:spcPts val="600"/>
                        </a:spcBef>
                        <a:spcAft>
                          <a:spcPts val="600"/>
                        </a:spcAft>
                        <a:buNone/>
                      </a:pPr>
                      <a:r>
                        <a:rPr lang="en-IN" sz="2800" b="1" u="none" strike="noStrike" dirty="0">
                          <a:effectLst/>
                          <a:latin typeface="Aptos Display" panose="020B0004020202020204" pitchFamily="34" charset="0"/>
                        </a:rPr>
                        <a:t>Component</a:t>
                      </a:r>
                      <a:endParaRPr lang="en-IN" sz="2800" b="1" i="0" u="none" strike="noStrike" dirty="0">
                        <a:solidFill>
                          <a:srgbClr val="000000"/>
                        </a:solidFill>
                        <a:effectLst/>
                        <a:latin typeface="Aptos Display" panose="020B0004020202020204" pitchFamily="34" charset="0"/>
                      </a:endParaRPr>
                    </a:p>
                  </a:txBody>
                  <a:tcPr marL="6466" marR="6466" marT="6466" marB="0">
                    <a:solidFill>
                      <a:srgbClr val="92D050"/>
                    </a:solidFill>
                  </a:tcPr>
                </a:tc>
                <a:tc>
                  <a:txBody>
                    <a:bodyPr/>
                    <a:lstStyle/>
                    <a:p>
                      <a:pPr algn="l" fontAlgn="t">
                        <a:lnSpc>
                          <a:spcPts val="3900"/>
                        </a:lnSpc>
                        <a:spcBef>
                          <a:spcPts val="600"/>
                        </a:spcBef>
                        <a:spcAft>
                          <a:spcPts val="600"/>
                        </a:spcAft>
                        <a:buNone/>
                      </a:pPr>
                      <a:r>
                        <a:rPr lang="en-IN" sz="2800" b="1" u="none" strike="noStrike">
                          <a:effectLst/>
                          <a:latin typeface="Aptos Display" panose="020B0004020202020204" pitchFamily="34" charset="0"/>
                        </a:rPr>
                        <a:t>Description</a:t>
                      </a:r>
                      <a:endParaRPr lang="en-IN" sz="2800" b="1" i="0" u="none" strike="noStrike">
                        <a:solidFill>
                          <a:srgbClr val="000000"/>
                        </a:solidFill>
                        <a:effectLst/>
                        <a:latin typeface="Aptos Display" panose="020B0004020202020204" pitchFamily="34" charset="0"/>
                      </a:endParaRPr>
                    </a:p>
                  </a:txBody>
                  <a:tcPr marL="6466" marR="6466" marT="6466" marB="0">
                    <a:solidFill>
                      <a:srgbClr val="92D050"/>
                    </a:solidFill>
                  </a:tcPr>
                </a:tc>
                <a:tc>
                  <a:txBody>
                    <a:bodyPr/>
                    <a:lstStyle/>
                    <a:p>
                      <a:pPr algn="l" fontAlgn="t">
                        <a:lnSpc>
                          <a:spcPts val="3900"/>
                        </a:lnSpc>
                        <a:spcBef>
                          <a:spcPts val="600"/>
                        </a:spcBef>
                        <a:spcAft>
                          <a:spcPts val="600"/>
                        </a:spcAft>
                        <a:buNone/>
                      </a:pPr>
                      <a:r>
                        <a:rPr lang="en-IN" sz="2800" b="1" u="none" strike="noStrike" dirty="0">
                          <a:effectLst/>
                          <a:latin typeface="Aptos Display" panose="020B0004020202020204" pitchFamily="34" charset="0"/>
                        </a:rPr>
                        <a:t>Outcome</a:t>
                      </a:r>
                      <a:endParaRPr lang="en-IN" sz="2800" b="1" i="0" u="none" strike="noStrike" dirty="0">
                        <a:solidFill>
                          <a:srgbClr val="000000"/>
                        </a:solidFill>
                        <a:effectLst/>
                        <a:latin typeface="Aptos Display" panose="020B0004020202020204" pitchFamily="34" charset="0"/>
                      </a:endParaRPr>
                    </a:p>
                  </a:txBody>
                  <a:tcPr marL="6466" marR="6466" marT="6466" marB="0">
                    <a:solidFill>
                      <a:srgbClr val="92D050"/>
                    </a:solidFill>
                  </a:tcPr>
                </a:tc>
                <a:extLst>
                  <a:ext uri="{0D108BD9-81ED-4DB2-BD59-A6C34878D82A}">
                    <a16:rowId xmlns:a16="http://schemas.microsoft.com/office/drawing/2014/main" val="4210429055"/>
                  </a:ext>
                </a:extLst>
              </a:tr>
              <a:tr h="1101638">
                <a:tc>
                  <a:txBody>
                    <a:bodyPr/>
                    <a:lstStyle/>
                    <a:p>
                      <a:pPr algn="l" fontAlgn="t">
                        <a:lnSpc>
                          <a:spcPts val="3900"/>
                        </a:lnSpc>
                        <a:spcBef>
                          <a:spcPts val="600"/>
                        </a:spcBef>
                        <a:spcAft>
                          <a:spcPts val="600"/>
                        </a:spcAft>
                        <a:buNone/>
                      </a:pPr>
                      <a:r>
                        <a:rPr lang="en-IN" sz="2800" u="none" strike="noStrike" dirty="0">
                          <a:effectLst/>
                          <a:latin typeface="Aptos Display" panose="020B0004020202020204" pitchFamily="34" charset="0"/>
                        </a:rPr>
                        <a:t>Project Component 1</a:t>
                      </a:r>
                      <a:endParaRPr lang="en-IN" sz="2800" b="0" i="0" u="none" strike="noStrike" dirty="0">
                        <a:solidFill>
                          <a:srgbClr val="000000"/>
                        </a:solidFill>
                        <a:effectLst/>
                        <a:latin typeface="Aptos Display" panose="020B0004020202020204" pitchFamily="34" charset="0"/>
                      </a:endParaRPr>
                    </a:p>
                  </a:txBody>
                  <a:tcPr marL="6466" marR="6466" marT="6466" marB="0"/>
                </a:tc>
                <a:tc>
                  <a:txBody>
                    <a:bodyPr/>
                    <a:lstStyle/>
                    <a:p>
                      <a:pPr algn="l" fontAlgn="t">
                        <a:lnSpc>
                          <a:spcPts val="3900"/>
                        </a:lnSpc>
                        <a:spcBef>
                          <a:spcPts val="600"/>
                        </a:spcBef>
                        <a:spcAft>
                          <a:spcPts val="600"/>
                        </a:spcAft>
                        <a:buNone/>
                      </a:pPr>
                      <a:r>
                        <a:rPr lang="en-IN" sz="2800" u="none" strike="noStrike" dirty="0">
                          <a:effectLst/>
                          <a:latin typeface="Aptos Display" panose="020B0004020202020204" pitchFamily="34" charset="0"/>
                        </a:rPr>
                        <a:t>Strategic Planning and Multi-Stakeholder Governance</a:t>
                      </a:r>
                      <a:endParaRPr lang="en-IN" sz="2800" b="0" i="0" u="none" strike="noStrike" dirty="0">
                        <a:solidFill>
                          <a:srgbClr val="000000"/>
                        </a:solidFill>
                        <a:effectLst/>
                        <a:latin typeface="Aptos Display" panose="020B0004020202020204" pitchFamily="34" charset="0"/>
                      </a:endParaRPr>
                    </a:p>
                  </a:txBody>
                  <a:tcPr marL="6466" marR="6466" marT="6466" marB="0"/>
                </a:tc>
                <a:tc>
                  <a:txBody>
                    <a:bodyPr/>
                    <a:lstStyle/>
                    <a:p>
                      <a:pPr algn="l" fontAlgn="t">
                        <a:lnSpc>
                          <a:spcPts val="3900"/>
                        </a:lnSpc>
                        <a:spcBef>
                          <a:spcPts val="600"/>
                        </a:spcBef>
                        <a:spcAft>
                          <a:spcPts val="600"/>
                        </a:spcAft>
                        <a:buNone/>
                      </a:pPr>
                      <a:r>
                        <a:rPr lang="en-IN" sz="2800" u="none" strike="noStrike" dirty="0">
                          <a:effectLst/>
                          <a:latin typeface="Aptos Display" panose="020B0004020202020204" pitchFamily="34" charset="0"/>
                        </a:rPr>
                        <a:t>Outcome1.1 Enabling environment strengthened for effective community driven integrated approaches.</a:t>
                      </a:r>
                      <a:endParaRPr lang="en-IN" sz="2800" b="0" i="0" u="none" strike="noStrike" dirty="0">
                        <a:solidFill>
                          <a:srgbClr val="000000"/>
                        </a:solidFill>
                        <a:effectLst/>
                        <a:latin typeface="Aptos Display" panose="020B0004020202020204" pitchFamily="34" charset="0"/>
                      </a:endParaRPr>
                    </a:p>
                  </a:txBody>
                  <a:tcPr marL="6466" marR="6466" marT="6466" marB="0"/>
                </a:tc>
                <a:extLst>
                  <a:ext uri="{0D108BD9-81ED-4DB2-BD59-A6C34878D82A}">
                    <a16:rowId xmlns:a16="http://schemas.microsoft.com/office/drawing/2014/main" val="3137650085"/>
                  </a:ext>
                </a:extLst>
              </a:tr>
              <a:tr h="1285730">
                <a:tc>
                  <a:txBody>
                    <a:bodyPr/>
                    <a:lstStyle/>
                    <a:p>
                      <a:pPr algn="l" fontAlgn="t">
                        <a:lnSpc>
                          <a:spcPts val="3900"/>
                        </a:lnSpc>
                        <a:spcBef>
                          <a:spcPts val="600"/>
                        </a:spcBef>
                        <a:spcAft>
                          <a:spcPts val="600"/>
                        </a:spcAft>
                        <a:buNone/>
                      </a:pPr>
                      <a:r>
                        <a:rPr lang="en-IN" sz="2800" u="none" strike="noStrike">
                          <a:effectLst/>
                          <a:latin typeface="Aptos Display" panose="020B0004020202020204" pitchFamily="34" charset="0"/>
                        </a:rPr>
                        <a:t>Project Component 2</a:t>
                      </a:r>
                      <a:endParaRPr lang="en-IN" sz="2800" b="0" i="0" u="none" strike="noStrike">
                        <a:solidFill>
                          <a:srgbClr val="000000"/>
                        </a:solidFill>
                        <a:effectLst/>
                        <a:latin typeface="Aptos Display" panose="020B0004020202020204" pitchFamily="34" charset="0"/>
                      </a:endParaRPr>
                    </a:p>
                  </a:txBody>
                  <a:tcPr marL="6466" marR="6466" marT="6466" marB="0"/>
                </a:tc>
                <a:tc>
                  <a:txBody>
                    <a:bodyPr/>
                    <a:lstStyle/>
                    <a:p>
                      <a:pPr algn="l" fontAlgn="t">
                        <a:lnSpc>
                          <a:spcPts val="3900"/>
                        </a:lnSpc>
                        <a:spcBef>
                          <a:spcPts val="600"/>
                        </a:spcBef>
                        <a:spcAft>
                          <a:spcPts val="600"/>
                        </a:spcAft>
                        <a:buNone/>
                      </a:pPr>
                      <a:r>
                        <a:rPr lang="en-IN" sz="2800" u="none" strike="noStrike" dirty="0">
                          <a:effectLst/>
                          <a:latin typeface="Aptos Display" panose="020B0004020202020204" pitchFamily="34" charset="0"/>
                        </a:rPr>
                        <a:t>Demand-driven grants to CSOs/CBOs</a:t>
                      </a:r>
                      <a:endParaRPr lang="en-IN" sz="2800" b="0" i="0" u="none" strike="noStrike" dirty="0">
                        <a:solidFill>
                          <a:srgbClr val="000000"/>
                        </a:solidFill>
                        <a:effectLst/>
                        <a:latin typeface="Aptos Display" panose="020B0004020202020204" pitchFamily="34" charset="0"/>
                      </a:endParaRPr>
                    </a:p>
                  </a:txBody>
                  <a:tcPr marL="6466" marR="6466" marT="6466" marB="0"/>
                </a:tc>
                <a:tc>
                  <a:txBody>
                    <a:bodyPr/>
                    <a:lstStyle/>
                    <a:p>
                      <a:pPr algn="l" fontAlgn="t">
                        <a:lnSpc>
                          <a:spcPts val="3900"/>
                        </a:lnSpc>
                        <a:spcBef>
                          <a:spcPts val="600"/>
                        </a:spcBef>
                        <a:spcAft>
                          <a:spcPts val="600"/>
                        </a:spcAft>
                        <a:buNone/>
                      </a:pPr>
                      <a:r>
                        <a:rPr lang="en-IN" sz="2800" u="none" strike="noStrike" dirty="0">
                          <a:effectLst/>
                          <a:latin typeface="Aptos Display" panose="020B0004020202020204" pitchFamily="34" charset="0"/>
                        </a:rPr>
                        <a:t>Outcome 2.1. Landscape seascape strategic objectives advanced through community-led grants</a:t>
                      </a:r>
                      <a:endParaRPr lang="en-IN" sz="2800" b="0" i="0" u="none" strike="noStrike" dirty="0">
                        <a:solidFill>
                          <a:srgbClr val="000000"/>
                        </a:solidFill>
                        <a:effectLst/>
                        <a:latin typeface="Aptos Display" panose="020B0004020202020204" pitchFamily="34" charset="0"/>
                      </a:endParaRPr>
                    </a:p>
                  </a:txBody>
                  <a:tcPr marL="6466" marR="6466" marT="6466" marB="0"/>
                </a:tc>
                <a:extLst>
                  <a:ext uri="{0D108BD9-81ED-4DB2-BD59-A6C34878D82A}">
                    <a16:rowId xmlns:a16="http://schemas.microsoft.com/office/drawing/2014/main" val="1973963033"/>
                  </a:ext>
                </a:extLst>
              </a:tr>
              <a:tr h="1841191">
                <a:tc>
                  <a:txBody>
                    <a:bodyPr/>
                    <a:lstStyle/>
                    <a:p>
                      <a:pPr algn="l" fontAlgn="t">
                        <a:lnSpc>
                          <a:spcPts val="3900"/>
                        </a:lnSpc>
                        <a:spcBef>
                          <a:spcPts val="600"/>
                        </a:spcBef>
                        <a:spcAft>
                          <a:spcPts val="600"/>
                        </a:spcAft>
                        <a:buNone/>
                      </a:pPr>
                      <a:r>
                        <a:rPr lang="en-IN" sz="2800" u="none" strike="noStrike">
                          <a:effectLst/>
                          <a:latin typeface="Aptos Display" panose="020B0004020202020204" pitchFamily="34" charset="0"/>
                        </a:rPr>
                        <a:t>Project Component 3</a:t>
                      </a:r>
                      <a:endParaRPr lang="en-IN" sz="2800" b="0" i="0" u="none" strike="noStrike">
                        <a:solidFill>
                          <a:srgbClr val="000000"/>
                        </a:solidFill>
                        <a:effectLst/>
                        <a:latin typeface="Aptos Display" panose="020B0004020202020204" pitchFamily="34" charset="0"/>
                      </a:endParaRPr>
                    </a:p>
                  </a:txBody>
                  <a:tcPr marL="6466" marR="6466" marT="6466" marB="0"/>
                </a:tc>
                <a:tc>
                  <a:txBody>
                    <a:bodyPr/>
                    <a:lstStyle/>
                    <a:p>
                      <a:pPr algn="l" fontAlgn="t">
                        <a:lnSpc>
                          <a:spcPts val="3900"/>
                        </a:lnSpc>
                        <a:spcBef>
                          <a:spcPts val="600"/>
                        </a:spcBef>
                        <a:spcAft>
                          <a:spcPts val="600"/>
                        </a:spcAft>
                        <a:buNone/>
                      </a:pPr>
                      <a:r>
                        <a:rPr lang="en-IN" sz="2800" u="none" strike="noStrike" dirty="0">
                          <a:effectLst/>
                          <a:latin typeface="Aptos Display" panose="020B0004020202020204" pitchFamily="34" charset="0"/>
                        </a:rPr>
                        <a:t>Knowledge Management and Learning</a:t>
                      </a:r>
                      <a:endParaRPr lang="en-IN" sz="2800" b="0" i="0" u="none" strike="noStrike" dirty="0">
                        <a:solidFill>
                          <a:srgbClr val="000000"/>
                        </a:solidFill>
                        <a:effectLst/>
                        <a:latin typeface="Aptos Display" panose="020B0004020202020204" pitchFamily="34" charset="0"/>
                      </a:endParaRPr>
                    </a:p>
                  </a:txBody>
                  <a:tcPr marL="6466" marR="6466" marT="6466" marB="0"/>
                </a:tc>
                <a:tc>
                  <a:txBody>
                    <a:bodyPr/>
                    <a:lstStyle/>
                    <a:p>
                      <a:pPr algn="l" fontAlgn="t">
                        <a:lnSpc>
                          <a:spcPts val="3900"/>
                        </a:lnSpc>
                        <a:spcBef>
                          <a:spcPts val="600"/>
                        </a:spcBef>
                        <a:spcAft>
                          <a:spcPts val="600"/>
                        </a:spcAft>
                        <a:buNone/>
                      </a:pPr>
                      <a:r>
                        <a:rPr lang="en-IN" sz="2800" u="none" strike="noStrike" dirty="0">
                          <a:effectLst/>
                          <a:latin typeface="Aptos Display" panose="020B0004020202020204" pitchFamily="34" charset="0"/>
                        </a:rPr>
                        <a:t>Outcome 3.1 Sustainability and impact of community-led collective action enhanced through knowledge management and learning approaches across landscapes seascapes and regions.</a:t>
                      </a:r>
                      <a:endParaRPr lang="en-IN" sz="2800" b="0" i="0" u="none" strike="noStrike" dirty="0">
                        <a:solidFill>
                          <a:srgbClr val="000000"/>
                        </a:solidFill>
                        <a:effectLst/>
                        <a:latin typeface="Aptos Display" panose="020B0004020202020204" pitchFamily="34" charset="0"/>
                      </a:endParaRPr>
                    </a:p>
                  </a:txBody>
                  <a:tcPr marL="6466" marR="6466" marT="6466" marB="0"/>
                </a:tc>
                <a:extLst>
                  <a:ext uri="{0D108BD9-81ED-4DB2-BD59-A6C34878D82A}">
                    <a16:rowId xmlns:a16="http://schemas.microsoft.com/office/drawing/2014/main" val="1158707530"/>
                  </a:ext>
                </a:extLst>
              </a:tr>
              <a:tr h="1395167">
                <a:tc>
                  <a:txBody>
                    <a:bodyPr/>
                    <a:lstStyle/>
                    <a:p>
                      <a:pPr algn="l" fontAlgn="t">
                        <a:lnSpc>
                          <a:spcPts val="3900"/>
                        </a:lnSpc>
                        <a:spcBef>
                          <a:spcPts val="600"/>
                        </a:spcBef>
                        <a:spcAft>
                          <a:spcPts val="600"/>
                        </a:spcAft>
                        <a:buNone/>
                      </a:pPr>
                      <a:r>
                        <a:rPr lang="en-IN" sz="2800" u="none" strike="noStrike">
                          <a:effectLst/>
                          <a:latin typeface="Aptos Display" panose="020B0004020202020204" pitchFamily="34" charset="0"/>
                        </a:rPr>
                        <a:t>Project Component 4</a:t>
                      </a:r>
                      <a:endParaRPr lang="en-IN" sz="2800" b="0" i="0" u="none" strike="noStrike">
                        <a:solidFill>
                          <a:srgbClr val="000000"/>
                        </a:solidFill>
                        <a:effectLst/>
                        <a:latin typeface="Aptos Display" panose="020B0004020202020204" pitchFamily="34" charset="0"/>
                      </a:endParaRPr>
                    </a:p>
                  </a:txBody>
                  <a:tcPr marL="6466" marR="6466" marT="6466" marB="0"/>
                </a:tc>
                <a:tc>
                  <a:txBody>
                    <a:bodyPr/>
                    <a:lstStyle/>
                    <a:p>
                      <a:pPr algn="l" fontAlgn="t">
                        <a:lnSpc>
                          <a:spcPts val="3900"/>
                        </a:lnSpc>
                        <a:spcBef>
                          <a:spcPts val="600"/>
                        </a:spcBef>
                        <a:spcAft>
                          <a:spcPts val="600"/>
                        </a:spcAft>
                        <a:buNone/>
                      </a:pPr>
                      <a:r>
                        <a:rPr lang="en-IN" sz="2800" u="none" strike="noStrike" dirty="0">
                          <a:effectLst/>
                          <a:latin typeface="Aptos Display" panose="020B0004020202020204" pitchFamily="34" charset="0"/>
                        </a:rPr>
                        <a:t>Monitoring &amp; Evaluation  </a:t>
                      </a:r>
                      <a:endParaRPr lang="en-IN" sz="2800" b="0" i="0" u="none" strike="noStrike" dirty="0">
                        <a:solidFill>
                          <a:srgbClr val="000000"/>
                        </a:solidFill>
                        <a:effectLst/>
                        <a:latin typeface="Aptos Display" panose="020B0004020202020204" pitchFamily="34" charset="0"/>
                      </a:endParaRPr>
                    </a:p>
                  </a:txBody>
                  <a:tcPr marL="6466" marR="6466" marT="6466" marB="0"/>
                </a:tc>
                <a:tc>
                  <a:txBody>
                    <a:bodyPr/>
                    <a:lstStyle/>
                    <a:p>
                      <a:pPr algn="l" fontAlgn="t">
                        <a:lnSpc>
                          <a:spcPts val="3900"/>
                        </a:lnSpc>
                        <a:spcBef>
                          <a:spcPts val="600"/>
                        </a:spcBef>
                        <a:spcAft>
                          <a:spcPts val="600"/>
                        </a:spcAft>
                        <a:buNone/>
                      </a:pPr>
                      <a:r>
                        <a:rPr lang="en-IN" sz="2800" u="none" strike="noStrike" dirty="0">
                          <a:effectLst/>
                          <a:latin typeface="Aptos Display" panose="020B0004020202020204" pitchFamily="34" charset="0"/>
                        </a:rPr>
                        <a:t>Outcome 4.1. Scale, durability and impact of locally-led community action strengthened through monitoring, evaluation and evidence-based learning.</a:t>
                      </a:r>
                      <a:endParaRPr lang="en-IN" sz="2800" b="0" i="0" u="none" strike="noStrike" dirty="0">
                        <a:solidFill>
                          <a:srgbClr val="000000"/>
                        </a:solidFill>
                        <a:effectLst/>
                        <a:latin typeface="Aptos Display" panose="020B0004020202020204" pitchFamily="34" charset="0"/>
                      </a:endParaRPr>
                    </a:p>
                  </a:txBody>
                  <a:tcPr marL="6466" marR="6466" marT="6466" marB="0"/>
                </a:tc>
                <a:extLst>
                  <a:ext uri="{0D108BD9-81ED-4DB2-BD59-A6C34878D82A}">
                    <a16:rowId xmlns:a16="http://schemas.microsoft.com/office/drawing/2014/main" val="4179703529"/>
                  </a:ext>
                </a:extLst>
              </a:tr>
            </a:tbl>
          </a:graphicData>
        </a:graphic>
      </p:graphicFrame>
      <p:sp>
        <p:nvSpPr>
          <p:cNvPr id="3" name="TextBox 2">
            <a:extLst>
              <a:ext uri="{FF2B5EF4-FFF2-40B4-BE49-F238E27FC236}">
                <a16:creationId xmlns:a16="http://schemas.microsoft.com/office/drawing/2014/main" id="{708368D1-4987-5A16-7E61-74575EDF2AEA}"/>
              </a:ext>
            </a:extLst>
          </p:cNvPr>
          <p:cNvSpPr txBox="1"/>
          <p:nvPr/>
        </p:nvSpPr>
        <p:spPr>
          <a:xfrm>
            <a:off x="609600" y="7848373"/>
            <a:ext cx="9191624" cy="307777"/>
          </a:xfrm>
          <a:prstGeom prst="rect">
            <a:avLst/>
          </a:prstGeom>
          <a:noFill/>
        </p:spPr>
        <p:txBody>
          <a:bodyPr wrap="square">
            <a:spAutoFit/>
          </a:bodyPr>
          <a:lstStyle/>
          <a:p>
            <a:pPr algn="l" fontAlgn="t">
              <a:buNone/>
            </a:pPr>
            <a:r>
              <a:rPr lang="en-US" sz="1400" b="0" i="0" u="none" strike="noStrike" dirty="0">
                <a:solidFill>
                  <a:srgbClr val="000000"/>
                </a:solidFill>
                <a:effectLst/>
                <a:latin typeface="Aptos Narrow" panose="020B0004020202020204" pitchFamily="34" charset="0"/>
              </a:rPr>
              <a:t>*Information taken from the Project Results Framework of SGP India, OP 8</a:t>
            </a:r>
            <a:endParaRPr lang="en-IN" sz="1400" b="0" i="0" u="none" strike="noStrike" dirty="0">
              <a:solidFill>
                <a:srgbClr val="000000"/>
              </a:solidFill>
              <a:effectLst/>
              <a:latin typeface="Aptos Narrow" panose="020B0004020202020204" pitchFamily="34" charset="0"/>
            </a:endParaRPr>
          </a:p>
        </p:txBody>
      </p:sp>
    </p:spTree>
    <p:extLst>
      <p:ext uri="{BB962C8B-B14F-4D97-AF65-F5344CB8AC3E}">
        <p14:creationId xmlns:p14="http://schemas.microsoft.com/office/powerpoint/2010/main" val="24194092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A0184-5630-D895-2673-F05B5099CE4F}"/>
            </a:ext>
          </a:extLst>
        </p:cNvPr>
        <p:cNvGrpSpPr/>
        <p:nvPr/>
      </p:nvGrpSpPr>
      <p:grpSpPr>
        <a:xfrm>
          <a:off x="0" y="0"/>
          <a:ext cx="0" cy="0"/>
          <a:chOff x="0" y="0"/>
          <a:chExt cx="0" cy="0"/>
        </a:xfrm>
      </p:grpSpPr>
      <p:sp>
        <p:nvSpPr>
          <p:cNvPr id="172" name="Google Shape;172;p20">
            <a:extLst>
              <a:ext uri="{FF2B5EF4-FFF2-40B4-BE49-F238E27FC236}">
                <a16:creationId xmlns:a16="http://schemas.microsoft.com/office/drawing/2014/main" id="{F5A3148A-B4CB-5F32-BF2B-B6A0A736F3F9}"/>
              </a:ext>
            </a:extLst>
          </p:cNvPr>
          <p:cNvSpPr txBox="1">
            <a:spLocks noGrp="1"/>
          </p:cNvSpPr>
          <p:nvPr>
            <p:ph type="title" idx="4294967295"/>
          </p:nvPr>
        </p:nvSpPr>
        <p:spPr>
          <a:xfrm>
            <a:off x="0" y="286286"/>
            <a:ext cx="18357851" cy="974783"/>
          </a:xfrm>
          <a:solidFill>
            <a:srgbClr val="92D050"/>
          </a:solidFill>
        </p:spPr>
        <p:txBody>
          <a:bodyPr spcFirstLastPara="1">
            <a:noAutofit/>
          </a:bodyPr>
          <a:lstStyle/>
          <a:p>
            <a:pPr>
              <a:spcBef>
                <a:spcPts val="0"/>
              </a:spcBef>
              <a:buClr>
                <a:schemeClr val="dk1"/>
              </a:buClr>
              <a:buSzPts val="2800"/>
              <a:defRPr/>
            </a:pPr>
            <a:r>
              <a:rPr lang="en-GB" sz="5200" b="1" dirty="0">
                <a:latin typeface="Aptos Display" panose="020B0004020202020204" pitchFamily="34" charset="0"/>
                <a:ea typeface="+mn-ea"/>
                <a:cs typeface="Times New Roman"/>
                <a:sym typeface="Times New Roman"/>
              </a:rPr>
              <a:t>SGP OP - 7 Learnings</a:t>
            </a:r>
            <a:endParaRPr sz="5200" b="1" dirty="0">
              <a:latin typeface="Aptos Display" panose="020B0004020202020204" pitchFamily="34" charset="0"/>
              <a:ea typeface="+mn-ea"/>
              <a:cs typeface="Times New Roman"/>
              <a:sym typeface="Times New Roman"/>
            </a:endParaRPr>
          </a:p>
        </p:txBody>
      </p:sp>
      <p:sp>
        <p:nvSpPr>
          <p:cNvPr id="27652" name="Google Shape;176;p20">
            <a:extLst>
              <a:ext uri="{FF2B5EF4-FFF2-40B4-BE49-F238E27FC236}">
                <a16:creationId xmlns:a16="http://schemas.microsoft.com/office/drawing/2014/main" id="{DB1E0996-3378-2C77-E351-3B433210C31F}"/>
              </a:ext>
            </a:extLst>
          </p:cNvPr>
          <p:cNvSpPr txBox="1">
            <a:spLocks noChangeArrowheads="1"/>
          </p:cNvSpPr>
          <p:nvPr/>
        </p:nvSpPr>
        <p:spPr bwMode="auto">
          <a:xfrm>
            <a:off x="15008226" y="8169277"/>
            <a:ext cx="1000124" cy="800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50" tIns="182850" rIns="182850" bIns="182850">
            <a:spAutoFit/>
          </a:bodyPr>
          <a:lstStyle>
            <a:lvl1pPr>
              <a:spcBef>
                <a:spcPct val="20000"/>
              </a:spcBef>
              <a:buClr>
                <a:schemeClr val="accent1"/>
              </a:buClr>
              <a:buFont typeface="Arial" panose="020B0604020202020204" pitchFamily="34" charset="0"/>
              <a:buChar char="•"/>
              <a:defRPr sz="2400">
                <a:solidFill>
                  <a:schemeClr val="tx2"/>
                </a:solidFill>
                <a:latin typeface="Century Gothic" panose="020B0502020202020204" pitchFamily="34" charset="0"/>
              </a:defRPr>
            </a:lvl1pPr>
            <a:lvl2pPr marL="742950" indent="-285750">
              <a:spcBef>
                <a:spcPct val="20000"/>
              </a:spcBef>
              <a:buClr>
                <a:schemeClr val="accent2"/>
              </a:buClr>
              <a:buFont typeface="Arial" panose="020B0604020202020204" pitchFamily="34" charset="0"/>
              <a:buChar char="•"/>
              <a:defRPr sz="2000">
                <a:solidFill>
                  <a:schemeClr val="tx2"/>
                </a:solidFill>
                <a:latin typeface="Century Gothic" panose="020B0502020202020204" pitchFamily="34" charset="0"/>
              </a:defRPr>
            </a:lvl2pPr>
            <a:lvl3pPr marL="1143000" indent="-228600">
              <a:spcBef>
                <a:spcPct val="20000"/>
              </a:spcBef>
              <a:buClr>
                <a:srgbClr val="9BBB59"/>
              </a:buClr>
              <a:buFont typeface="Arial" panose="020B0604020202020204" pitchFamily="34" charset="0"/>
              <a:buChar char="•"/>
              <a:defRPr>
                <a:solidFill>
                  <a:schemeClr val="tx2"/>
                </a:solidFill>
                <a:latin typeface="Century Gothic" panose="020B0502020202020204" pitchFamily="34" charset="0"/>
              </a:defRPr>
            </a:lvl3pPr>
            <a:lvl4pPr marL="1600200" indent="-228600">
              <a:spcBef>
                <a:spcPct val="20000"/>
              </a:spcBef>
              <a:buClr>
                <a:srgbClr val="8064A2"/>
              </a:buClr>
              <a:buFont typeface="Arial" panose="020B0604020202020204" pitchFamily="34" charset="0"/>
              <a:buChar char="•"/>
              <a:defRPr sz="1600">
                <a:solidFill>
                  <a:schemeClr val="tx2"/>
                </a:solidFill>
                <a:latin typeface="Century Gothic" panose="020B0502020202020204" pitchFamily="34" charset="0"/>
              </a:defRPr>
            </a:lvl4pPr>
            <a:lvl5pPr marL="2057400" indent="-228600">
              <a:spcBef>
                <a:spcPct val="20000"/>
              </a:spcBef>
              <a:buClr>
                <a:srgbClr val="4BACC6"/>
              </a:buClr>
              <a:buFont typeface="Arial" panose="020B0604020202020204" pitchFamily="34" charset="0"/>
              <a:buChar char="•"/>
              <a:defRPr sz="1600">
                <a:solidFill>
                  <a:schemeClr val="tx2"/>
                </a:solidFill>
                <a:latin typeface="Century Gothic" panose="020B0502020202020204" pitchFamily="34" charset="0"/>
              </a:defRPr>
            </a:lvl5pPr>
            <a:lvl6pPr marL="25146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6pPr>
            <a:lvl7pPr marL="29718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7pPr>
            <a:lvl8pPr marL="34290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8pPr>
            <a:lvl9pPr marL="38862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9pPr>
          </a:lstStyle>
          <a:p>
            <a:pPr eaLnBrk="1" hangingPunct="1">
              <a:spcBef>
                <a:spcPct val="0"/>
              </a:spcBef>
              <a:buClr>
                <a:srgbClr val="000000"/>
              </a:buClr>
              <a:buFont typeface="Arial" panose="020B0604020202020204" pitchFamily="34" charset="0"/>
              <a:buNone/>
            </a:pPr>
            <a:endParaRPr lang="en-US" altLang="en-US" sz="2800">
              <a:solidFill>
                <a:srgbClr val="000000"/>
              </a:solidFill>
              <a:latin typeface="Arial" panose="020B0604020202020204" pitchFamily="34" charset="0"/>
            </a:endParaRPr>
          </a:p>
        </p:txBody>
      </p:sp>
      <p:sp>
        <p:nvSpPr>
          <p:cNvPr id="27653" name="Google Shape;177;p20">
            <a:extLst>
              <a:ext uri="{FF2B5EF4-FFF2-40B4-BE49-F238E27FC236}">
                <a16:creationId xmlns:a16="http://schemas.microsoft.com/office/drawing/2014/main" id="{D6A3DA65-C05C-CBA3-F4B5-FEC39EEF66D7}"/>
              </a:ext>
            </a:extLst>
          </p:cNvPr>
          <p:cNvSpPr txBox="1">
            <a:spLocks noChangeArrowheads="1"/>
          </p:cNvSpPr>
          <p:nvPr/>
        </p:nvSpPr>
        <p:spPr bwMode="auto">
          <a:xfrm>
            <a:off x="14916151" y="8258177"/>
            <a:ext cx="1000126" cy="800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50" tIns="182850" rIns="182850" bIns="182850">
            <a:spAutoFit/>
          </a:bodyPr>
          <a:lstStyle>
            <a:lvl1pPr>
              <a:spcBef>
                <a:spcPct val="20000"/>
              </a:spcBef>
              <a:buClr>
                <a:schemeClr val="accent1"/>
              </a:buClr>
              <a:buFont typeface="Arial" panose="020B0604020202020204" pitchFamily="34" charset="0"/>
              <a:buChar char="•"/>
              <a:defRPr sz="2400">
                <a:solidFill>
                  <a:schemeClr val="tx2"/>
                </a:solidFill>
                <a:latin typeface="Century Gothic" panose="020B0502020202020204" pitchFamily="34" charset="0"/>
              </a:defRPr>
            </a:lvl1pPr>
            <a:lvl2pPr marL="742950" indent="-285750">
              <a:spcBef>
                <a:spcPct val="20000"/>
              </a:spcBef>
              <a:buClr>
                <a:schemeClr val="accent2"/>
              </a:buClr>
              <a:buFont typeface="Arial" panose="020B0604020202020204" pitchFamily="34" charset="0"/>
              <a:buChar char="•"/>
              <a:defRPr sz="2000">
                <a:solidFill>
                  <a:schemeClr val="tx2"/>
                </a:solidFill>
                <a:latin typeface="Century Gothic" panose="020B0502020202020204" pitchFamily="34" charset="0"/>
              </a:defRPr>
            </a:lvl2pPr>
            <a:lvl3pPr marL="1143000" indent="-228600">
              <a:spcBef>
                <a:spcPct val="20000"/>
              </a:spcBef>
              <a:buClr>
                <a:srgbClr val="9BBB59"/>
              </a:buClr>
              <a:buFont typeface="Arial" panose="020B0604020202020204" pitchFamily="34" charset="0"/>
              <a:buChar char="•"/>
              <a:defRPr>
                <a:solidFill>
                  <a:schemeClr val="tx2"/>
                </a:solidFill>
                <a:latin typeface="Century Gothic" panose="020B0502020202020204" pitchFamily="34" charset="0"/>
              </a:defRPr>
            </a:lvl3pPr>
            <a:lvl4pPr marL="1600200" indent="-228600">
              <a:spcBef>
                <a:spcPct val="20000"/>
              </a:spcBef>
              <a:buClr>
                <a:srgbClr val="8064A2"/>
              </a:buClr>
              <a:buFont typeface="Arial" panose="020B0604020202020204" pitchFamily="34" charset="0"/>
              <a:buChar char="•"/>
              <a:defRPr sz="1600">
                <a:solidFill>
                  <a:schemeClr val="tx2"/>
                </a:solidFill>
                <a:latin typeface="Century Gothic" panose="020B0502020202020204" pitchFamily="34" charset="0"/>
              </a:defRPr>
            </a:lvl4pPr>
            <a:lvl5pPr marL="2057400" indent="-228600">
              <a:spcBef>
                <a:spcPct val="20000"/>
              </a:spcBef>
              <a:buClr>
                <a:srgbClr val="4BACC6"/>
              </a:buClr>
              <a:buFont typeface="Arial" panose="020B0604020202020204" pitchFamily="34" charset="0"/>
              <a:buChar char="•"/>
              <a:defRPr sz="1600">
                <a:solidFill>
                  <a:schemeClr val="tx2"/>
                </a:solidFill>
                <a:latin typeface="Century Gothic" panose="020B0502020202020204" pitchFamily="34" charset="0"/>
              </a:defRPr>
            </a:lvl5pPr>
            <a:lvl6pPr marL="25146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6pPr>
            <a:lvl7pPr marL="29718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7pPr>
            <a:lvl8pPr marL="34290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8pPr>
            <a:lvl9pPr marL="38862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9pPr>
          </a:lstStyle>
          <a:p>
            <a:pPr eaLnBrk="1" hangingPunct="1">
              <a:spcBef>
                <a:spcPct val="0"/>
              </a:spcBef>
              <a:buClr>
                <a:srgbClr val="000000"/>
              </a:buClr>
              <a:buFont typeface="Arial" panose="020B0604020202020204" pitchFamily="34" charset="0"/>
              <a:buNone/>
            </a:pPr>
            <a:endParaRPr lang="en-US" altLang="en-US" sz="2800">
              <a:solidFill>
                <a:srgbClr val="000000"/>
              </a:solidFill>
              <a:latin typeface="Arial" panose="020B0604020202020204" pitchFamily="34" charset="0"/>
            </a:endParaRPr>
          </a:p>
        </p:txBody>
      </p:sp>
      <p:pic>
        <p:nvPicPr>
          <p:cNvPr id="2" name="Google Shape;72;p14">
            <a:extLst>
              <a:ext uri="{FF2B5EF4-FFF2-40B4-BE49-F238E27FC236}">
                <a16:creationId xmlns:a16="http://schemas.microsoft.com/office/drawing/2014/main" id="{ABE4F8EA-BA1E-6A5A-10AA-BDD24948DF7F}"/>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077" y="9610727"/>
            <a:ext cx="6432551"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73;p14">
            <a:extLst>
              <a:ext uri="{FF2B5EF4-FFF2-40B4-BE49-F238E27FC236}">
                <a16:creationId xmlns:a16="http://schemas.microsoft.com/office/drawing/2014/main" id="{2C694F15-B647-ECE3-EA2D-0A0CF7C5AB95}"/>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65477" y="9343031"/>
            <a:ext cx="1873247" cy="858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Google Shape;77;p14">
            <a:extLst>
              <a:ext uri="{FF2B5EF4-FFF2-40B4-BE49-F238E27FC236}">
                <a16:creationId xmlns:a16="http://schemas.microsoft.com/office/drawing/2014/main" id="{5C82797B-E2C6-1D83-C7A9-08E124E88C47}"/>
              </a:ext>
            </a:extLst>
          </p:cNvPr>
          <p:cNvCxnSpPr>
            <a:cxnSpLocks noChangeShapeType="1"/>
          </p:cNvCxnSpPr>
          <p:nvPr/>
        </p:nvCxnSpPr>
        <p:spPr bwMode="auto">
          <a:xfrm>
            <a:off x="-63499" y="9337676"/>
            <a:ext cx="18357851" cy="0"/>
          </a:xfrm>
          <a:prstGeom prst="straightConnector1">
            <a:avLst/>
          </a:prstGeom>
          <a:noFill/>
          <a:ln w="19050">
            <a:solidFill>
              <a:srgbClr val="FFE599"/>
            </a:solidFill>
            <a:round/>
            <a:headEnd/>
            <a:tailEnd/>
          </a:ln>
          <a:extLst>
            <a:ext uri="{909E8E84-426E-40DD-AFC4-6F175D3DCCD1}">
              <a14:hiddenFill xmlns:a14="http://schemas.microsoft.com/office/drawing/2010/main">
                <a:noFill/>
              </a14:hiddenFill>
            </a:ext>
          </a:extLst>
        </p:spPr>
      </p:cxnSp>
      <p:graphicFrame>
        <p:nvGraphicFramePr>
          <p:cNvPr id="27656" name="TextBox 5">
            <a:extLst>
              <a:ext uri="{FF2B5EF4-FFF2-40B4-BE49-F238E27FC236}">
                <a16:creationId xmlns:a16="http://schemas.microsoft.com/office/drawing/2014/main" id="{DCB776B6-1777-128A-30F3-50A75A0E3112}"/>
              </a:ext>
            </a:extLst>
          </p:cNvPr>
          <p:cNvGraphicFramePr/>
          <p:nvPr>
            <p:extLst>
              <p:ext uri="{D42A27DB-BD31-4B8C-83A1-F6EECF244321}">
                <p14:modId xmlns:p14="http://schemas.microsoft.com/office/powerpoint/2010/main" val="2593282195"/>
              </p:ext>
            </p:extLst>
          </p:nvPr>
        </p:nvGraphicFramePr>
        <p:xfrm>
          <a:off x="219076" y="1452658"/>
          <a:ext cx="17849847" cy="815806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445252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620CC-E515-0D31-A6EB-4CEC1696CAEF}"/>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EAE536CD-E9DB-B03E-F3F7-123885F1316D}"/>
              </a:ext>
            </a:extLst>
          </p:cNvPr>
          <p:cNvGraphicFramePr>
            <a:graphicFrameLocks noGrp="1"/>
          </p:cNvGraphicFramePr>
          <p:nvPr>
            <p:extLst>
              <p:ext uri="{D42A27DB-BD31-4B8C-83A1-F6EECF244321}">
                <p14:modId xmlns:p14="http://schemas.microsoft.com/office/powerpoint/2010/main" val="2746003181"/>
              </p:ext>
            </p:extLst>
          </p:nvPr>
        </p:nvGraphicFramePr>
        <p:xfrm>
          <a:off x="3460752" y="5317337"/>
          <a:ext cx="11499848" cy="3486381"/>
        </p:xfrm>
        <a:graphic>
          <a:graphicData uri="http://schemas.openxmlformats.org/drawingml/2006/table">
            <a:tbl>
              <a:tblPr firstRow="1" bandRow="1">
                <a:tableStyleId>{0505E3EF-67EA-436B-97B2-0124C06EBD24}</a:tableStyleId>
              </a:tblPr>
              <a:tblGrid>
                <a:gridCol w="2841661">
                  <a:extLst>
                    <a:ext uri="{9D8B030D-6E8A-4147-A177-3AD203B41FA5}">
                      <a16:colId xmlns:a16="http://schemas.microsoft.com/office/drawing/2014/main" val="20000"/>
                    </a:ext>
                  </a:extLst>
                </a:gridCol>
                <a:gridCol w="8658187">
                  <a:extLst>
                    <a:ext uri="{9D8B030D-6E8A-4147-A177-3AD203B41FA5}">
                      <a16:colId xmlns:a16="http://schemas.microsoft.com/office/drawing/2014/main" val="20001"/>
                    </a:ext>
                  </a:extLst>
                </a:gridCol>
              </a:tblGrid>
              <a:tr h="985878">
                <a:tc>
                  <a:txBody>
                    <a:bodyPr/>
                    <a:lstStyle/>
                    <a:p>
                      <a:pPr algn="l">
                        <a:lnSpc>
                          <a:spcPts val="2900"/>
                        </a:lnSpc>
                        <a:spcBef>
                          <a:spcPts val="300"/>
                        </a:spcBef>
                        <a:spcAft>
                          <a:spcPts val="300"/>
                        </a:spcAft>
                      </a:pPr>
                      <a:r>
                        <a:rPr lang="en-US" sz="2400" b="1" dirty="0">
                          <a:latin typeface="Aptos Display" panose="020B0004020202020204" pitchFamily="34" charset="0"/>
                        </a:rPr>
                        <a:t>GEF Trust Fund</a:t>
                      </a:r>
                    </a:p>
                    <a:p>
                      <a:pPr algn="l">
                        <a:lnSpc>
                          <a:spcPts val="2900"/>
                        </a:lnSpc>
                        <a:spcBef>
                          <a:spcPts val="300"/>
                        </a:spcBef>
                        <a:spcAft>
                          <a:spcPts val="300"/>
                        </a:spcAft>
                      </a:pPr>
                      <a:r>
                        <a:rPr lang="en-US" sz="2400" b="1" dirty="0">
                          <a:latin typeface="Aptos Display" panose="020B0004020202020204" pitchFamily="34" charset="0"/>
                        </a:rPr>
                        <a:t>Co Financing</a:t>
                      </a:r>
                      <a:endParaRPr lang="en-IN" sz="2400" b="1" dirty="0">
                        <a:latin typeface="Aptos Display" panose="020B0004020202020204" pitchFamily="34" charset="0"/>
                        <a:ea typeface="Calibri" panose="020F0502020204030204" pitchFamily="34" charset="0"/>
                        <a:cs typeface="Calibri" panose="020F0502020204030204" pitchFamily="34" charset="0"/>
                      </a:endParaRPr>
                    </a:p>
                  </a:txBody>
                  <a:tcPr marL="137160" marR="137160" marT="68580" marB="68580"/>
                </a:tc>
                <a:tc>
                  <a:txBody>
                    <a:bodyPr/>
                    <a:lstStyle/>
                    <a:p>
                      <a:pPr marL="342900" indent="-342900" algn="l">
                        <a:lnSpc>
                          <a:spcPts val="2900"/>
                        </a:lnSpc>
                        <a:spcBef>
                          <a:spcPts val="300"/>
                        </a:spcBef>
                        <a:spcAft>
                          <a:spcPts val="300"/>
                        </a:spcAft>
                        <a:buFont typeface="Arial" panose="020B0604020202020204" pitchFamily="34" charset="0"/>
                        <a:buChar char="•"/>
                      </a:pPr>
                      <a:r>
                        <a:rPr lang="en-IN" sz="2400" dirty="0">
                          <a:latin typeface="Aptos Display" panose="020B0004020202020204" pitchFamily="34" charset="0"/>
                        </a:rPr>
                        <a:t>GEF Grant: USD 5.03 Million (INR 47.5 Cr) </a:t>
                      </a:r>
                    </a:p>
                    <a:p>
                      <a:pPr marL="342900" indent="-342900" algn="l">
                        <a:lnSpc>
                          <a:spcPts val="2900"/>
                        </a:lnSpc>
                        <a:spcBef>
                          <a:spcPts val="300"/>
                        </a:spcBef>
                        <a:spcAft>
                          <a:spcPts val="300"/>
                        </a:spcAft>
                        <a:buFont typeface="Arial" panose="020B0604020202020204" pitchFamily="34" charset="0"/>
                        <a:buChar char="•"/>
                      </a:pPr>
                      <a:r>
                        <a:rPr lang="en-IN" sz="2400" dirty="0">
                          <a:latin typeface="Aptos Display" panose="020B0004020202020204" pitchFamily="34" charset="0"/>
                        </a:rPr>
                        <a:t>Co-finance: USD 5.30 Million (INR 50.3 Cr)</a:t>
                      </a:r>
                      <a:endParaRPr lang="en-IN" sz="2400" dirty="0">
                        <a:latin typeface="Aptos Display" panose="020B0004020202020204" pitchFamily="34" charset="0"/>
                        <a:ea typeface="Calibri" panose="020F0502020204030204" pitchFamily="34" charset="0"/>
                        <a:cs typeface="Calibri" panose="020F0502020204030204" pitchFamily="34" charset="0"/>
                      </a:endParaRPr>
                    </a:p>
                  </a:txBody>
                  <a:tcPr marL="137160" marR="137160" marT="68580" marB="68580"/>
                </a:tc>
                <a:extLst>
                  <a:ext uri="{0D108BD9-81ED-4DB2-BD59-A6C34878D82A}">
                    <a16:rowId xmlns:a16="http://schemas.microsoft.com/office/drawing/2014/main" val="10004"/>
                  </a:ext>
                </a:extLst>
              </a:tr>
              <a:tr h="1691348">
                <a:tc>
                  <a:txBody>
                    <a:bodyPr/>
                    <a:lstStyle/>
                    <a:p>
                      <a:pPr algn="l">
                        <a:lnSpc>
                          <a:spcPts val="2900"/>
                        </a:lnSpc>
                        <a:spcBef>
                          <a:spcPts val="300"/>
                        </a:spcBef>
                        <a:spcAft>
                          <a:spcPts val="300"/>
                        </a:spcAft>
                      </a:pPr>
                      <a:r>
                        <a:rPr lang="en-US" sz="2400" b="1" dirty="0">
                          <a:latin typeface="Aptos Display" panose="020B0004020202020204" pitchFamily="34" charset="0"/>
                        </a:rPr>
                        <a:t>Thematic Areas</a:t>
                      </a:r>
                      <a:endParaRPr lang="en-IN" sz="2400" b="1" dirty="0">
                        <a:latin typeface="Aptos Display" panose="020B0004020202020204" pitchFamily="34" charset="0"/>
                        <a:ea typeface="Calibri" panose="020F0502020204030204" pitchFamily="34" charset="0"/>
                        <a:cs typeface="Calibri" panose="020F0502020204030204" pitchFamily="34" charset="0"/>
                      </a:endParaRPr>
                    </a:p>
                  </a:txBody>
                  <a:tcPr marL="137160" marR="137160" marT="68580" marB="68580"/>
                </a:tc>
                <a:tc>
                  <a:txBody>
                    <a:bodyPr/>
                    <a:lstStyle/>
                    <a:p>
                      <a:pPr marL="0" indent="0" algn="l">
                        <a:lnSpc>
                          <a:spcPts val="2900"/>
                        </a:lnSpc>
                        <a:spcBef>
                          <a:spcPts val="300"/>
                        </a:spcBef>
                        <a:spcAft>
                          <a:spcPts val="300"/>
                        </a:spcAft>
                        <a:buFont typeface="Arial" panose="020B0604020202020204" pitchFamily="34" charset="0"/>
                        <a:buNone/>
                      </a:pPr>
                      <a:r>
                        <a:rPr lang="en-IN" sz="2400" b="1" dirty="0">
                          <a:latin typeface="Aptos Display" panose="020B0004020202020204" pitchFamily="34" charset="0"/>
                        </a:rPr>
                        <a:t>GEF focal area</a:t>
                      </a:r>
                    </a:p>
                    <a:p>
                      <a:pPr marL="342900" indent="-342900" algn="l">
                        <a:lnSpc>
                          <a:spcPts val="2900"/>
                        </a:lnSpc>
                        <a:spcBef>
                          <a:spcPts val="300"/>
                        </a:spcBef>
                        <a:spcAft>
                          <a:spcPts val="300"/>
                        </a:spcAft>
                        <a:buFont typeface="Arial" panose="020B0604020202020204" pitchFamily="34" charset="0"/>
                        <a:buChar char="•"/>
                      </a:pPr>
                      <a:r>
                        <a:rPr lang="en-IN" sz="2400" dirty="0">
                          <a:latin typeface="Aptos Display" panose="020B0004020202020204" pitchFamily="34" charset="0"/>
                        </a:rPr>
                        <a:t>Land Degradation (LD)</a:t>
                      </a:r>
                    </a:p>
                    <a:p>
                      <a:pPr marL="342900" marR="0" lvl="0" indent="-342900" algn="l" defTabSz="914400" rtl="0" eaLnBrk="1" fontAlgn="auto" latinLnBrk="0" hangingPunct="1">
                        <a:lnSpc>
                          <a:spcPts val="2900"/>
                        </a:lnSpc>
                        <a:spcBef>
                          <a:spcPts val="300"/>
                        </a:spcBef>
                        <a:spcAft>
                          <a:spcPts val="300"/>
                        </a:spcAft>
                        <a:buClrTx/>
                        <a:buSzTx/>
                        <a:buFont typeface="Arial" panose="020B0604020202020204" pitchFamily="34" charset="0"/>
                        <a:buChar char="•"/>
                        <a:tabLst/>
                        <a:defRPr/>
                      </a:pPr>
                      <a:r>
                        <a:rPr lang="en-IN" sz="2400" dirty="0">
                          <a:latin typeface="Aptos Display" panose="020B0004020202020204" pitchFamily="34" charset="0"/>
                        </a:rPr>
                        <a:t>Biodiversity Conservation (BD)</a:t>
                      </a:r>
                    </a:p>
                    <a:p>
                      <a:pPr marL="342900" indent="-342900" algn="l">
                        <a:lnSpc>
                          <a:spcPts val="2900"/>
                        </a:lnSpc>
                        <a:spcBef>
                          <a:spcPts val="300"/>
                        </a:spcBef>
                        <a:spcAft>
                          <a:spcPts val="300"/>
                        </a:spcAft>
                        <a:buFont typeface="Arial" panose="020B0604020202020204" pitchFamily="34" charset="0"/>
                        <a:buChar char="•"/>
                      </a:pPr>
                      <a:r>
                        <a:rPr lang="en-IN" sz="2400" dirty="0">
                          <a:latin typeface="Aptos Display" panose="020B0004020202020204" pitchFamily="34" charset="0"/>
                        </a:rPr>
                        <a:t>Climate Change  (CC)</a:t>
                      </a:r>
                      <a:endParaRPr lang="en-IN" sz="2400" dirty="0">
                        <a:latin typeface="Aptos Display" panose="020B0004020202020204" pitchFamily="34" charset="0"/>
                        <a:ea typeface="Calibri" panose="020F0502020204030204" pitchFamily="34" charset="0"/>
                        <a:cs typeface="Calibri" panose="020F0502020204030204" pitchFamily="34" charset="0"/>
                      </a:endParaRPr>
                    </a:p>
                  </a:txBody>
                  <a:tcPr marL="137160" marR="137160" marT="68580" marB="68580"/>
                </a:tc>
                <a:extLst>
                  <a:ext uri="{0D108BD9-81ED-4DB2-BD59-A6C34878D82A}">
                    <a16:rowId xmlns:a16="http://schemas.microsoft.com/office/drawing/2014/main" val="985569603"/>
                  </a:ext>
                </a:extLst>
              </a:tr>
              <a:tr h="669226">
                <a:tc>
                  <a:txBody>
                    <a:bodyPr/>
                    <a:lstStyle/>
                    <a:p>
                      <a:pPr algn="l">
                        <a:lnSpc>
                          <a:spcPts val="2900"/>
                        </a:lnSpc>
                        <a:spcBef>
                          <a:spcPts val="300"/>
                        </a:spcBef>
                        <a:spcAft>
                          <a:spcPts val="300"/>
                        </a:spcAft>
                      </a:pPr>
                      <a:r>
                        <a:rPr lang="en-US" sz="2400" b="1" dirty="0">
                          <a:latin typeface="Aptos Display" panose="020B0004020202020204" pitchFamily="34" charset="0"/>
                        </a:rPr>
                        <a:t>Project Period</a:t>
                      </a:r>
                      <a:endParaRPr lang="en-IN" sz="2400" b="1" dirty="0">
                        <a:latin typeface="Aptos Display" panose="020B0004020202020204" pitchFamily="34" charset="0"/>
                        <a:ea typeface="Calibri" panose="020F0502020204030204" pitchFamily="34" charset="0"/>
                        <a:cs typeface="Calibri" panose="020F0502020204030204" pitchFamily="34" charset="0"/>
                      </a:endParaRPr>
                    </a:p>
                  </a:txBody>
                  <a:tcPr marL="137160" marR="137160" marT="68580" marB="68580"/>
                </a:tc>
                <a:tc>
                  <a:txBody>
                    <a:bodyPr/>
                    <a:lstStyle/>
                    <a:p>
                      <a:pPr algn="l">
                        <a:lnSpc>
                          <a:spcPts val="2900"/>
                        </a:lnSpc>
                        <a:spcBef>
                          <a:spcPts val="300"/>
                        </a:spcBef>
                        <a:spcAft>
                          <a:spcPts val="300"/>
                        </a:spcAft>
                      </a:pPr>
                      <a:r>
                        <a:rPr lang="en-US" sz="2400" dirty="0">
                          <a:latin typeface="Aptos Display" panose="020B0004020202020204" pitchFamily="34" charset="0"/>
                        </a:rPr>
                        <a:t>2024 - 2028</a:t>
                      </a:r>
                      <a:endParaRPr lang="en-IN" sz="2400" dirty="0">
                        <a:latin typeface="Aptos Display" panose="020B0004020202020204" pitchFamily="34" charset="0"/>
                        <a:ea typeface="Calibri" panose="020F0502020204030204" pitchFamily="34" charset="0"/>
                        <a:cs typeface="Calibri" panose="020F0502020204030204" pitchFamily="34" charset="0"/>
                      </a:endParaRPr>
                    </a:p>
                  </a:txBody>
                  <a:tcPr marL="137160" marR="137160" marT="68580" marB="68580"/>
                </a:tc>
                <a:extLst>
                  <a:ext uri="{0D108BD9-81ED-4DB2-BD59-A6C34878D82A}">
                    <a16:rowId xmlns:a16="http://schemas.microsoft.com/office/drawing/2014/main" val="331667063"/>
                  </a:ext>
                </a:extLst>
              </a:tr>
            </a:tbl>
          </a:graphicData>
        </a:graphic>
      </p:graphicFrame>
      <p:pic>
        <p:nvPicPr>
          <p:cNvPr id="4" name="Google Shape;72;p14">
            <a:extLst>
              <a:ext uri="{FF2B5EF4-FFF2-40B4-BE49-F238E27FC236}">
                <a16:creationId xmlns:a16="http://schemas.microsoft.com/office/drawing/2014/main" id="{3718A56C-32DB-8F89-4B77-D03F870E4FCE}"/>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077" y="9610727"/>
            <a:ext cx="6432551"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73;p14">
            <a:extLst>
              <a:ext uri="{FF2B5EF4-FFF2-40B4-BE49-F238E27FC236}">
                <a16:creationId xmlns:a16="http://schemas.microsoft.com/office/drawing/2014/main" id="{5B264A05-B250-9E8C-1209-3DCCD8ED7D1E}"/>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65477" y="9343031"/>
            <a:ext cx="1873247" cy="858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Google Shape;77;p14">
            <a:extLst>
              <a:ext uri="{FF2B5EF4-FFF2-40B4-BE49-F238E27FC236}">
                <a16:creationId xmlns:a16="http://schemas.microsoft.com/office/drawing/2014/main" id="{3F428269-07B3-4853-FC4C-B202D1F06DC6}"/>
              </a:ext>
            </a:extLst>
          </p:cNvPr>
          <p:cNvCxnSpPr>
            <a:cxnSpLocks noChangeShapeType="1"/>
          </p:cNvCxnSpPr>
          <p:nvPr/>
        </p:nvCxnSpPr>
        <p:spPr bwMode="auto">
          <a:xfrm>
            <a:off x="-63499" y="9337676"/>
            <a:ext cx="18357851" cy="0"/>
          </a:xfrm>
          <a:prstGeom prst="straightConnector1">
            <a:avLst/>
          </a:prstGeom>
          <a:noFill/>
          <a:ln w="19050">
            <a:solidFill>
              <a:srgbClr val="FFE599"/>
            </a:solidFill>
            <a:round/>
            <a:headEnd/>
            <a:tailEnd/>
          </a:ln>
          <a:extLst>
            <a:ext uri="{909E8E84-426E-40DD-AFC4-6F175D3DCCD1}">
              <a14:hiddenFill xmlns:a14="http://schemas.microsoft.com/office/drawing/2010/main">
                <a:noFill/>
              </a14:hiddenFill>
            </a:ext>
          </a:extLst>
        </p:spPr>
      </p:cxnSp>
      <p:sp>
        <p:nvSpPr>
          <p:cNvPr id="9" name="Title 1">
            <a:extLst>
              <a:ext uri="{FF2B5EF4-FFF2-40B4-BE49-F238E27FC236}">
                <a16:creationId xmlns:a16="http://schemas.microsoft.com/office/drawing/2014/main" id="{8AB7C21D-FDA9-54A4-E657-B2C6F7E16C1A}"/>
              </a:ext>
            </a:extLst>
          </p:cNvPr>
          <p:cNvSpPr txBox="1">
            <a:spLocks/>
          </p:cNvSpPr>
          <p:nvPr/>
        </p:nvSpPr>
        <p:spPr>
          <a:xfrm>
            <a:off x="0" y="114300"/>
            <a:ext cx="18288000" cy="955507"/>
          </a:xfrm>
          <a:prstGeom prst="rect">
            <a:avLst/>
          </a:prstGeom>
          <a:solidFill>
            <a:srgbClr val="92D050"/>
          </a:solidFill>
        </p:spPr>
        <p:txBody>
          <a:bodyPr spcFirstLastPara="1" vert="horz" lIns="91440" tIns="45720" rIns="91440" bIns="45720" rtlCol="0" anchor="ctr">
            <a:noAutofit/>
          </a:bodyPr>
          <a:lstStyle>
            <a:lvl1pPr algn="ctr">
              <a:spcBef>
                <a:spcPts val="0"/>
              </a:spcBef>
              <a:buClr>
                <a:schemeClr val="dk1"/>
              </a:buClr>
              <a:buSzPts val="2800"/>
              <a:buNone/>
              <a:defRPr sz="5200" b="1">
                <a:latin typeface="Times New Roman"/>
                <a:cs typeface="Times New Roman"/>
              </a:defRPr>
            </a:lvl1pPr>
          </a:lstStyle>
          <a:p>
            <a:r>
              <a:rPr lang="en-US" sz="4800" dirty="0">
                <a:latin typeface="Aptos Display" panose="020B0004020202020204" pitchFamily="34" charset="0"/>
              </a:rPr>
              <a:t>Overview of the SGP OP-8</a:t>
            </a:r>
          </a:p>
        </p:txBody>
      </p:sp>
      <p:sp>
        <p:nvSpPr>
          <p:cNvPr id="2" name="Content Placeholder 2">
            <a:extLst>
              <a:ext uri="{FF2B5EF4-FFF2-40B4-BE49-F238E27FC236}">
                <a16:creationId xmlns:a16="http://schemas.microsoft.com/office/drawing/2014/main" id="{C43B52B0-9FB5-AAAF-5387-6955155B3113}"/>
              </a:ext>
            </a:extLst>
          </p:cNvPr>
          <p:cNvSpPr>
            <a:spLocks noGrp="1"/>
          </p:cNvSpPr>
          <p:nvPr>
            <p:ph idx="1"/>
          </p:nvPr>
        </p:nvSpPr>
        <p:spPr>
          <a:xfrm>
            <a:off x="728436" y="2006242"/>
            <a:ext cx="17330964" cy="2984858"/>
          </a:xfrm>
        </p:spPr>
        <p:txBody>
          <a:bodyPr>
            <a:normAutofit fontScale="25000" lnSpcReduction="20000"/>
          </a:bodyPr>
          <a:lstStyle/>
          <a:p>
            <a:pPr marL="0" indent="0">
              <a:lnSpc>
                <a:spcPts val="3500"/>
              </a:lnSpc>
              <a:buNone/>
            </a:pPr>
            <a:r>
              <a:rPr lang="en-US" sz="11200" dirty="0">
                <a:latin typeface="Aptos Display" panose="020B0004020202020204" pitchFamily="34" charset="0"/>
              </a:rPr>
              <a:t>SGP aims to empower local communities, CSOs, and CBOs </a:t>
            </a:r>
          </a:p>
          <a:p>
            <a:pPr>
              <a:lnSpc>
                <a:spcPts val="3500"/>
              </a:lnSpc>
              <a:buFontTx/>
              <a:buChar char="-"/>
            </a:pPr>
            <a:r>
              <a:rPr lang="en-US" sz="11200" dirty="0">
                <a:latin typeface="Aptos Display" panose="020B0004020202020204" pitchFamily="34" charset="0"/>
              </a:rPr>
              <a:t>to deliver inclusive, innovative, and scalable solutions</a:t>
            </a:r>
          </a:p>
          <a:p>
            <a:pPr>
              <a:lnSpc>
                <a:spcPts val="3500"/>
              </a:lnSpc>
              <a:buFontTx/>
              <a:buChar char="-"/>
            </a:pPr>
            <a:r>
              <a:rPr lang="en-US" sz="11200" dirty="0">
                <a:latin typeface="Aptos Display" panose="020B0004020202020204" pitchFamily="34" charset="0"/>
              </a:rPr>
              <a:t>to contribute to global environmental benefits in biodiversity conservation, climate change mitigation, land degradation neutrality, and chemical and waste management</a:t>
            </a:r>
          </a:p>
          <a:p>
            <a:pPr>
              <a:lnSpc>
                <a:spcPts val="3500"/>
              </a:lnSpc>
              <a:buFontTx/>
              <a:buChar char="-"/>
            </a:pPr>
            <a:r>
              <a:rPr lang="en-US" sz="11200" dirty="0">
                <a:latin typeface="Aptos Display" panose="020B0004020202020204" pitchFamily="34" charset="0"/>
              </a:rPr>
              <a:t>to strengthen participatory landscape-seascape governance, institutional capacities, and community-driven knowledge systems</a:t>
            </a:r>
            <a:r>
              <a:rPr lang="en-US" sz="2800" dirty="0">
                <a:latin typeface="Aptos Display" panose="020B0004020202020204" pitchFamily="34" charset="0"/>
              </a:rPr>
              <a:t>.</a:t>
            </a:r>
            <a:endParaRPr lang="en-IN" sz="2800" dirty="0">
              <a:latin typeface="Aptos Display" panose="020B0004020202020204" pitchFamily="34" charset="0"/>
            </a:endParaRPr>
          </a:p>
        </p:txBody>
      </p:sp>
      <p:sp>
        <p:nvSpPr>
          <p:cNvPr id="19" name="TextBox 18">
            <a:extLst>
              <a:ext uri="{FF2B5EF4-FFF2-40B4-BE49-F238E27FC236}">
                <a16:creationId xmlns:a16="http://schemas.microsoft.com/office/drawing/2014/main" id="{D5BFF4F7-4E68-4721-A1E5-87D600DEF0C4}"/>
              </a:ext>
            </a:extLst>
          </p:cNvPr>
          <p:cNvSpPr txBox="1"/>
          <p:nvPr/>
        </p:nvSpPr>
        <p:spPr>
          <a:xfrm>
            <a:off x="7623176" y="1245637"/>
            <a:ext cx="3883024" cy="584775"/>
          </a:xfrm>
          <a:prstGeom prst="rect">
            <a:avLst/>
          </a:prstGeom>
          <a:noFill/>
        </p:spPr>
        <p:txBody>
          <a:bodyPr wrap="square" rtlCol="0">
            <a:spAutoFit/>
          </a:bodyPr>
          <a:lstStyle/>
          <a:p>
            <a:r>
              <a:rPr lang="en-US" sz="3200" b="1" dirty="0">
                <a:latin typeface="Aptos Display" panose="020B0004020202020204" pitchFamily="34" charset="0"/>
              </a:rPr>
              <a:t>Project Objective</a:t>
            </a:r>
            <a:endParaRPr lang="en-IN" sz="3200" b="1" dirty="0">
              <a:latin typeface="Aptos Display" panose="020B0004020202020204" pitchFamily="34" charset="0"/>
            </a:endParaRPr>
          </a:p>
        </p:txBody>
      </p:sp>
    </p:spTree>
    <p:extLst>
      <p:ext uri="{BB962C8B-B14F-4D97-AF65-F5344CB8AC3E}">
        <p14:creationId xmlns:p14="http://schemas.microsoft.com/office/powerpoint/2010/main" val="377596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64497-81F7-F451-4F12-E2A7E8FA2779}"/>
            </a:ext>
          </a:extLst>
        </p:cNvPr>
        <p:cNvGrpSpPr/>
        <p:nvPr/>
      </p:nvGrpSpPr>
      <p:grpSpPr>
        <a:xfrm>
          <a:off x="0" y="0"/>
          <a:ext cx="0" cy="0"/>
          <a:chOff x="0" y="0"/>
          <a:chExt cx="0" cy="0"/>
        </a:xfrm>
      </p:grpSpPr>
      <p:sp>
        <p:nvSpPr>
          <p:cNvPr id="172" name="Google Shape;172;p20">
            <a:extLst>
              <a:ext uri="{FF2B5EF4-FFF2-40B4-BE49-F238E27FC236}">
                <a16:creationId xmlns:a16="http://schemas.microsoft.com/office/drawing/2014/main" id="{AB587380-C238-BAB0-9697-C1C166914B6C}"/>
              </a:ext>
            </a:extLst>
          </p:cNvPr>
          <p:cNvSpPr txBox="1">
            <a:spLocks noGrp="1"/>
          </p:cNvSpPr>
          <p:nvPr>
            <p:ph type="title" idx="4294967295"/>
          </p:nvPr>
        </p:nvSpPr>
        <p:spPr>
          <a:xfrm>
            <a:off x="0" y="286286"/>
            <a:ext cx="18357851" cy="974783"/>
          </a:xfrm>
          <a:solidFill>
            <a:srgbClr val="92D050"/>
          </a:solidFill>
        </p:spPr>
        <p:txBody>
          <a:bodyPr spcFirstLastPara="1">
            <a:noAutofit/>
          </a:bodyPr>
          <a:lstStyle/>
          <a:p>
            <a:pPr>
              <a:spcBef>
                <a:spcPts val="0"/>
              </a:spcBef>
              <a:buClr>
                <a:schemeClr val="dk1"/>
              </a:buClr>
              <a:buSzPts val="2800"/>
              <a:defRPr/>
            </a:pPr>
            <a:r>
              <a:rPr lang="en-GB" sz="5200" b="1" dirty="0">
                <a:latin typeface="Aptos Display" panose="020B0004020202020204" pitchFamily="34" charset="0"/>
                <a:ea typeface="+mn-ea"/>
                <a:cs typeface="Times New Roman"/>
                <a:sym typeface="Times New Roman"/>
              </a:rPr>
              <a:t>SGP OP-7 Learnings</a:t>
            </a:r>
            <a:endParaRPr sz="5200" b="1" dirty="0">
              <a:latin typeface="Aptos Display" panose="020B0004020202020204" pitchFamily="34" charset="0"/>
              <a:ea typeface="+mn-ea"/>
              <a:cs typeface="Times New Roman"/>
              <a:sym typeface="Times New Roman"/>
            </a:endParaRPr>
          </a:p>
        </p:txBody>
      </p:sp>
      <p:sp>
        <p:nvSpPr>
          <p:cNvPr id="27652" name="Google Shape;176;p20">
            <a:extLst>
              <a:ext uri="{FF2B5EF4-FFF2-40B4-BE49-F238E27FC236}">
                <a16:creationId xmlns:a16="http://schemas.microsoft.com/office/drawing/2014/main" id="{DD238D9A-40B4-78BC-803F-9AE093F10C8C}"/>
              </a:ext>
            </a:extLst>
          </p:cNvPr>
          <p:cNvSpPr txBox="1">
            <a:spLocks noChangeArrowheads="1"/>
          </p:cNvSpPr>
          <p:nvPr/>
        </p:nvSpPr>
        <p:spPr bwMode="auto">
          <a:xfrm>
            <a:off x="15008226" y="8169277"/>
            <a:ext cx="1000124" cy="800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50" tIns="182850" rIns="182850" bIns="182850">
            <a:spAutoFit/>
          </a:bodyPr>
          <a:lstStyle>
            <a:lvl1pPr>
              <a:spcBef>
                <a:spcPct val="20000"/>
              </a:spcBef>
              <a:buClr>
                <a:schemeClr val="accent1"/>
              </a:buClr>
              <a:buFont typeface="Arial" panose="020B0604020202020204" pitchFamily="34" charset="0"/>
              <a:buChar char="•"/>
              <a:defRPr sz="2400">
                <a:solidFill>
                  <a:schemeClr val="tx2"/>
                </a:solidFill>
                <a:latin typeface="Century Gothic" panose="020B0502020202020204" pitchFamily="34" charset="0"/>
              </a:defRPr>
            </a:lvl1pPr>
            <a:lvl2pPr marL="742950" indent="-285750">
              <a:spcBef>
                <a:spcPct val="20000"/>
              </a:spcBef>
              <a:buClr>
                <a:schemeClr val="accent2"/>
              </a:buClr>
              <a:buFont typeface="Arial" panose="020B0604020202020204" pitchFamily="34" charset="0"/>
              <a:buChar char="•"/>
              <a:defRPr sz="2000">
                <a:solidFill>
                  <a:schemeClr val="tx2"/>
                </a:solidFill>
                <a:latin typeface="Century Gothic" panose="020B0502020202020204" pitchFamily="34" charset="0"/>
              </a:defRPr>
            </a:lvl2pPr>
            <a:lvl3pPr marL="1143000" indent="-228600">
              <a:spcBef>
                <a:spcPct val="20000"/>
              </a:spcBef>
              <a:buClr>
                <a:srgbClr val="9BBB59"/>
              </a:buClr>
              <a:buFont typeface="Arial" panose="020B0604020202020204" pitchFamily="34" charset="0"/>
              <a:buChar char="•"/>
              <a:defRPr>
                <a:solidFill>
                  <a:schemeClr val="tx2"/>
                </a:solidFill>
                <a:latin typeface="Century Gothic" panose="020B0502020202020204" pitchFamily="34" charset="0"/>
              </a:defRPr>
            </a:lvl3pPr>
            <a:lvl4pPr marL="1600200" indent="-228600">
              <a:spcBef>
                <a:spcPct val="20000"/>
              </a:spcBef>
              <a:buClr>
                <a:srgbClr val="8064A2"/>
              </a:buClr>
              <a:buFont typeface="Arial" panose="020B0604020202020204" pitchFamily="34" charset="0"/>
              <a:buChar char="•"/>
              <a:defRPr sz="1600">
                <a:solidFill>
                  <a:schemeClr val="tx2"/>
                </a:solidFill>
                <a:latin typeface="Century Gothic" panose="020B0502020202020204" pitchFamily="34" charset="0"/>
              </a:defRPr>
            </a:lvl4pPr>
            <a:lvl5pPr marL="2057400" indent="-228600">
              <a:spcBef>
                <a:spcPct val="20000"/>
              </a:spcBef>
              <a:buClr>
                <a:srgbClr val="4BACC6"/>
              </a:buClr>
              <a:buFont typeface="Arial" panose="020B0604020202020204" pitchFamily="34" charset="0"/>
              <a:buChar char="•"/>
              <a:defRPr sz="1600">
                <a:solidFill>
                  <a:schemeClr val="tx2"/>
                </a:solidFill>
                <a:latin typeface="Century Gothic" panose="020B0502020202020204" pitchFamily="34" charset="0"/>
              </a:defRPr>
            </a:lvl5pPr>
            <a:lvl6pPr marL="25146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6pPr>
            <a:lvl7pPr marL="29718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7pPr>
            <a:lvl8pPr marL="34290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8pPr>
            <a:lvl9pPr marL="38862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9pPr>
          </a:lstStyle>
          <a:p>
            <a:pPr eaLnBrk="1" hangingPunct="1">
              <a:spcBef>
                <a:spcPct val="0"/>
              </a:spcBef>
              <a:buClr>
                <a:srgbClr val="000000"/>
              </a:buClr>
              <a:buFont typeface="Arial" panose="020B0604020202020204" pitchFamily="34" charset="0"/>
              <a:buNone/>
            </a:pPr>
            <a:endParaRPr lang="en-US" altLang="en-US" sz="2800">
              <a:solidFill>
                <a:srgbClr val="000000"/>
              </a:solidFill>
              <a:latin typeface="Arial" panose="020B0604020202020204" pitchFamily="34" charset="0"/>
            </a:endParaRPr>
          </a:p>
        </p:txBody>
      </p:sp>
      <p:sp>
        <p:nvSpPr>
          <p:cNvPr id="27653" name="Google Shape;177;p20">
            <a:extLst>
              <a:ext uri="{FF2B5EF4-FFF2-40B4-BE49-F238E27FC236}">
                <a16:creationId xmlns:a16="http://schemas.microsoft.com/office/drawing/2014/main" id="{34C1CCF9-7F7A-227B-2775-B27715E063D2}"/>
              </a:ext>
            </a:extLst>
          </p:cNvPr>
          <p:cNvSpPr txBox="1">
            <a:spLocks noChangeArrowheads="1"/>
          </p:cNvSpPr>
          <p:nvPr/>
        </p:nvSpPr>
        <p:spPr bwMode="auto">
          <a:xfrm>
            <a:off x="14916151" y="8258177"/>
            <a:ext cx="1000126" cy="800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50" tIns="182850" rIns="182850" bIns="182850">
            <a:spAutoFit/>
          </a:bodyPr>
          <a:lstStyle>
            <a:lvl1pPr>
              <a:spcBef>
                <a:spcPct val="20000"/>
              </a:spcBef>
              <a:buClr>
                <a:schemeClr val="accent1"/>
              </a:buClr>
              <a:buFont typeface="Arial" panose="020B0604020202020204" pitchFamily="34" charset="0"/>
              <a:buChar char="•"/>
              <a:defRPr sz="2400">
                <a:solidFill>
                  <a:schemeClr val="tx2"/>
                </a:solidFill>
                <a:latin typeface="Century Gothic" panose="020B0502020202020204" pitchFamily="34" charset="0"/>
              </a:defRPr>
            </a:lvl1pPr>
            <a:lvl2pPr marL="742950" indent="-285750">
              <a:spcBef>
                <a:spcPct val="20000"/>
              </a:spcBef>
              <a:buClr>
                <a:schemeClr val="accent2"/>
              </a:buClr>
              <a:buFont typeface="Arial" panose="020B0604020202020204" pitchFamily="34" charset="0"/>
              <a:buChar char="•"/>
              <a:defRPr sz="2000">
                <a:solidFill>
                  <a:schemeClr val="tx2"/>
                </a:solidFill>
                <a:latin typeface="Century Gothic" panose="020B0502020202020204" pitchFamily="34" charset="0"/>
              </a:defRPr>
            </a:lvl2pPr>
            <a:lvl3pPr marL="1143000" indent="-228600">
              <a:spcBef>
                <a:spcPct val="20000"/>
              </a:spcBef>
              <a:buClr>
                <a:srgbClr val="9BBB59"/>
              </a:buClr>
              <a:buFont typeface="Arial" panose="020B0604020202020204" pitchFamily="34" charset="0"/>
              <a:buChar char="•"/>
              <a:defRPr>
                <a:solidFill>
                  <a:schemeClr val="tx2"/>
                </a:solidFill>
                <a:latin typeface="Century Gothic" panose="020B0502020202020204" pitchFamily="34" charset="0"/>
              </a:defRPr>
            </a:lvl3pPr>
            <a:lvl4pPr marL="1600200" indent="-228600">
              <a:spcBef>
                <a:spcPct val="20000"/>
              </a:spcBef>
              <a:buClr>
                <a:srgbClr val="8064A2"/>
              </a:buClr>
              <a:buFont typeface="Arial" panose="020B0604020202020204" pitchFamily="34" charset="0"/>
              <a:buChar char="•"/>
              <a:defRPr sz="1600">
                <a:solidFill>
                  <a:schemeClr val="tx2"/>
                </a:solidFill>
                <a:latin typeface="Century Gothic" panose="020B0502020202020204" pitchFamily="34" charset="0"/>
              </a:defRPr>
            </a:lvl4pPr>
            <a:lvl5pPr marL="2057400" indent="-228600">
              <a:spcBef>
                <a:spcPct val="20000"/>
              </a:spcBef>
              <a:buClr>
                <a:srgbClr val="4BACC6"/>
              </a:buClr>
              <a:buFont typeface="Arial" panose="020B0604020202020204" pitchFamily="34" charset="0"/>
              <a:buChar char="•"/>
              <a:defRPr sz="1600">
                <a:solidFill>
                  <a:schemeClr val="tx2"/>
                </a:solidFill>
                <a:latin typeface="Century Gothic" panose="020B0502020202020204" pitchFamily="34" charset="0"/>
              </a:defRPr>
            </a:lvl5pPr>
            <a:lvl6pPr marL="25146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6pPr>
            <a:lvl7pPr marL="29718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7pPr>
            <a:lvl8pPr marL="34290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8pPr>
            <a:lvl9pPr marL="38862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9pPr>
          </a:lstStyle>
          <a:p>
            <a:pPr eaLnBrk="1" hangingPunct="1">
              <a:spcBef>
                <a:spcPct val="0"/>
              </a:spcBef>
              <a:buClr>
                <a:srgbClr val="000000"/>
              </a:buClr>
              <a:buFont typeface="Arial" panose="020B0604020202020204" pitchFamily="34" charset="0"/>
              <a:buNone/>
            </a:pPr>
            <a:endParaRPr lang="en-US" altLang="en-US" sz="2800">
              <a:solidFill>
                <a:srgbClr val="000000"/>
              </a:solidFill>
              <a:latin typeface="Arial" panose="020B0604020202020204" pitchFamily="34" charset="0"/>
            </a:endParaRPr>
          </a:p>
        </p:txBody>
      </p:sp>
      <p:pic>
        <p:nvPicPr>
          <p:cNvPr id="2" name="Google Shape;72;p14">
            <a:extLst>
              <a:ext uri="{FF2B5EF4-FFF2-40B4-BE49-F238E27FC236}">
                <a16:creationId xmlns:a16="http://schemas.microsoft.com/office/drawing/2014/main" id="{C246C509-0FD7-AA78-7EBC-7B220F2C6324}"/>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077" y="9610727"/>
            <a:ext cx="6432551"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73;p14">
            <a:extLst>
              <a:ext uri="{FF2B5EF4-FFF2-40B4-BE49-F238E27FC236}">
                <a16:creationId xmlns:a16="http://schemas.microsoft.com/office/drawing/2014/main" id="{3586EFC9-D22D-5695-32A6-2FD4BC92BE05}"/>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65477" y="9343031"/>
            <a:ext cx="1873247" cy="858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Google Shape;77;p14">
            <a:extLst>
              <a:ext uri="{FF2B5EF4-FFF2-40B4-BE49-F238E27FC236}">
                <a16:creationId xmlns:a16="http://schemas.microsoft.com/office/drawing/2014/main" id="{4561E593-55C1-6236-84DC-8B12C26DC22B}"/>
              </a:ext>
            </a:extLst>
          </p:cNvPr>
          <p:cNvCxnSpPr>
            <a:cxnSpLocks noChangeShapeType="1"/>
          </p:cNvCxnSpPr>
          <p:nvPr/>
        </p:nvCxnSpPr>
        <p:spPr bwMode="auto">
          <a:xfrm>
            <a:off x="-63499" y="9337676"/>
            <a:ext cx="18357851" cy="0"/>
          </a:xfrm>
          <a:prstGeom prst="straightConnector1">
            <a:avLst/>
          </a:prstGeom>
          <a:noFill/>
          <a:ln w="19050">
            <a:solidFill>
              <a:srgbClr val="FFE599"/>
            </a:solidFill>
            <a:round/>
            <a:headEnd/>
            <a:tailEnd/>
          </a:ln>
          <a:extLst>
            <a:ext uri="{909E8E84-426E-40DD-AFC4-6F175D3DCCD1}">
              <a14:hiddenFill xmlns:a14="http://schemas.microsoft.com/office/drawing/2010/main">
                <a:noFill/>
              </a14:hiddenFill>
            </a:ext>
          </a:extLst>
        </p:spPr>
      </p:cxnSp>
      <p:sp>
        <p:nvSpPr>
          <p:cNvPr id="8" name="TextBox 7">
            <a:extLst>
              <a:ext uri="{FF2B5EF4-FFF2-40B4-BE49-F238E27FC236}">
                <a16:creationId xmlns:a16="http://schemas.microsoft.com/office/drawing/2014/main" id="{5BE0F309-6492-A323-2EB2-F2FD16340987}"/>
              </a:ext>
            </a:extLst>
          </p:cNvPr>
          <p:cNvSpPr txBox="1"/>
          <p:nvPr/>
        </p:nvSpPr>
        <p:spPr>
          <a:xfrm>
            <a:off x="2133600" y="1686750"/>
            <a:ext cx="15017751" cy="584775"/>
          </a:xfrm>
          <a:prstGeom prst="rect">
            <a:avLst/>
          </a:prstGeom>
          <a:noFill/>
        </p:spPr>
        <p:txBody>
          <a:bodyPr wrap="square">
            <a:spAutoFit/>
          </a:bodyPr>
          <a:lstStyle/>
          <a:p>
            <a:pPr>
              <a:buNone/>
            </a:pPr>
            <a:r>
              <a:rPr lang="en-IN" sz="3200" b="1" dirty="0">
                <a:latin typeface="Aptos Display" panose="020B0004020202020204" pitchFamily="34" charset="0"/>
              </a:rPr>
              <a:t>SGP's Triple Role: Connecting Communities, Influencing Policy, and Enabling Markets</a:t>
            </a:r>
          </a:p>
        </p:txBody>
      </p:sp>
      <p:graphicFrame>
        <p:nvGraphicFramePr>
          <p:cNvPr id="27655" name="TextBox 9">
            <a:extLst>
              <a:ext uri="{FF2B5EF4-FFF2-40B4-BE49-F238E27FC236}">
                <a16:creationId xmlns:a16="http://schemas.microsoft.com/office/drawing/2014/main" id="{52A82DE7-D335-8B00-920B-10663BBF96E3}"/>
              </a:ext>
            </a:extLst>
          </p:cNvPr>
          <p:cNvGraphicFramePr/>
          <p:nvPr>
            <p:extLst>
              <p:ext uri="{D42A27DB-BD31-4B8C-83A1-F6EECF244321}">
                <p14:modId xmlns:p14="http://schemas.microsoft.com/office/powerpoint/2010/main" val="1168885944"/>
              </p:ext>
            </p:extLst>
          </p:nvPr>
        </p:nvGraphicFramePr>
        <p:xfrm>
          <a:off x="1802492" y="3001459"/>
          <a:ext cx="15017751" cy="537637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247421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24034-ABA1-08A4-7940-2525DCBEF333}"/>
            </a:ext>
          </a:extLst>
        </p:cNvPr>
        <p:cNvGrpSpPr/>
        <p:nvPr/>
      </p:nvGrpSpPr>
      <p:grpSpPr>
        <a:xfrm>
          <a:off x="0" y="0"/>
          <a:ext cx="0" cy="0"/>
          <a:chOff x="0" y="0"/>
          <a:chExt cx="0" cy="0"/>
        </a:xfrm>
      </p:grpSpPr>
      <p:pic>
        <p:nvPicPr>
          <p:cNvPr id="4" name="Google Shape;72;p14">
            <a:extLst>
              <a:ext uri="{FF2B5EF4-FFF2-40B4-BE49-F238E27FC236}">
                <a16:creationId xmlns:a16="http://schemas.microsoft.com/office/drawing/2014/main" id="{C9C18820-D8DB-373B-845C-1DEC6E02964D}"/>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077" y="9610727"/>
            <a:ext cx="6432551"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73;p14">
            <a:extLst>
              <a:ext uri="{FF2B5EF4-FFF2-40B4-BE49-F238E27FC236}">
                <a16:creationId xmlns:a16="http://schemas.microsoft.com/office/drawing/2014/main" id="{04F0BBE0-2903-5751-10AB-D4D8D67021AA}"/>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65477" y="9343031"/>
            <a:ext cx="1873247" cy="858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Google Shape;77;p14">
            <a:extLst>
              <a:ext uri="{FF2B5EF4-FFF2-40B4-BE49-F238E27FC236}">
                <a16:creationId xmlns:a16="http://schemas.microsoft.com/office/drawing/2014/main" id="{44A05698-5AFA-C681-DC94-AF1EBC28EA3E}"/>
              </a:ext>
            </a:extLst>
          </p:cNvPr>
          <p:cNvCxnSpPr>
            <a:cxnSpLocks noChangeShapeType="1"/>
          </p:cNvCxnSpPr>
          <p:nvPr/>
        </p:nvCxnSpPr>
        <p:spPr bwMode="auto">
          <a:xfrm>
            <a:off x="-63499" y="9337676"/>
            <a:ext cx="18357851" cy="0"/>
          </a:xfrm>
          <a:prstGeom prst="straightConnector1">
            <a:avLst/>
          </a:prstGeom>
          <a:noFill/>
          <a:ln w="19050">
            <a:solidFill>
              <a:srgbClr val="FFE599"/>
            </a:solidFill>
            <a:round/>
            <a:headEnd/>
            <a:tailEnd/>
          </a:ln>
          <a:extLst>
            <a:ext uri="{909E8E84-426E-40DD-AFC4-6F175D3DCCD1}">
              <a14:hiddenFill xmlns:a14="http://schemas.microsoft.com/office/drawing/2010/main">
                <a:noFill/>
              </a14:hiddenFill>
            </a:ext>
          </a:extLst>
        </p:spPr>
      </p:cxnSp>
      <p:sp>
        <p:nvSpPr>
          <p:cNvPr id="9" name="Title 1">
            <a:extLst>
              <a:ext uri="{FF2B5EF4-FFF2-40B4-BE49-F238E27FC236}">
                <a16:creationId xmlns:a16="http://schemas.microsoft.com/office/drawing/2014/main" id="{046EA74E-CDA7-AE4D-4F93-507CEFCA1737}"/>
              </a:ext>
            </a:extLst>
          </p:cNvPr>
          <p:cNvSpPr txBox="1">
            <a:spLocks/>
          </p:cNvSpPr>
          <p:nvPr/>
        </p:nvSpPr>
        <p:spPr>
          <a:xfrm>
            <a:off x="0" y="114300"/>
            <a:ext cx="18288000" cy="955507"/>
          </a:xfrm>
          <a:prstGeom prst="rect">
            <a:avLst/>
          </a:prstGeom>
          <a:solidFill>
            <a:srgbClr val="92D050"/>
          </a:solidFill>
        </p:spPr>
        <p:txBody>
          <a:bodyPr spcFirstLastPara="1" vert="horz" lIns="91440" tIns="45720" rIns="91440" bIns="45720" rtlCol="0" anchor="ctr">
            <a:noAutofit/>
          </a:bodyPr>
          <a:lstStyle>
            <a:lvl1pPr algn="ctr">
              <a:spcBef>
                <a:spcPts val="0"/>
              </a:spcBef>
              <a:buClr>
                <a:schemeClr val="dk1"/>
              </a:buClr>
              <a:buSzPts val="2800"/>
              <a:buNone/>
              <a:defRPr sz="5200" b="1">
                <a:latin typeface="Times New Roman"/>
                <a:cs typeface="Times New Roman"/>
              </a:defRPr>
            </a:lvl1pPr>
          </a:lstStyle>
          <a:p>
            <a:r>
              <a:rPr lang="en-US" sz="4800" dirty="0">
                <a:latin typeface="Aptos Display" panose="020B0004020202020204" pitchFamily="34" charset="0"/>
              </a:rPr>
              <a:t>What’s New in OP-8</a:t>
            </a:r>
          </a:p>
        </p:txBody>
      </p:sp>
      <p:graphicFrame>
        <p:nvGraphicFramePr>
          <p:cNvPr id="13" name="TextBox 10">
            <a:extLst>
              <a:ext uri="{FF2B5EF4-FFF2-40B4-BE49-F238E27FC236}">
                <a16:creationId xmlns:a16="http://schemas.microsoft.com/office/drawing/2014/main" id="{060639DD-60E8-0CD9-9C3E-60265951610E}"/>
              </a:ext>
            </a:extLst>
          </p:cNvPr>
          <p:cNvGraphicFramePr/>
          <p:nvPr>
            <p:extLst>
              <p:ext uri="{D42A27DB-BD31-4B8C-83A1-F6EECF244321}">
                <p14:modId xmlns:p14="http://schemas.microsoft.com/office/powerpoint/2010/main" val="2296204585"/>
              </p:ext>
            </p:extLst>
          </p:nvPr>
        </p:nvGraphicFramePr>
        <p:xfrm>
          <a:off x="443863" y="1562100"/>
          <a:ext cx="17602200" cy="822959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00745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56B0A-B797-6C03-14A0-13A767DA34E2}"/>
            </a:ext>
          </a:extLst>
        </p:cNvPr>
        <p:cNvGrpSpPr/>
        <p:nvPr/>
      </p:nvGrpSpPr>
      <p:grpSpPr>
        <a:xfrm>
          <a:off x="0" y="0"/>
          <a:ext cx="0" cy="0"/>
          <a:chOff x="0" y="0"/>
          <a:chExt cx="0" cy="0"/>
        </a:xfrm>
      </p:grpSpPr>
      <p:sp>
        <p:nvSpPr>
          <p:cNvPr id="172" name="Google Shape;172;p20">
            <a:extLst>
              <a:ext uri="{FF2B5EF4-FFF2-40B4-BE49-F238E27FC236}">
                <a16:creationId xmlns:a16="http://schemas.microsoft.com/office/drawing/2014/main" id="{28F39D22-8DBA-1FFE-5D0F-0911D40BEB97}"/>
              </a:ext>
            </a:extLst>
          </p:cNvPr>
          <p:cNvSpPr txBox="1">
            <a:spLocks noGrp="1"/>
          </p:cNvSpPr>
          <p:nvPr>
            <p:ph type="title" idx="4294967295"/>
          </p:nvPr>
        </p:nvSpPr>
        <p:spPr>
          <a:xfrm>
            <a:off x="0" y="286286"/>
            <a:ext cx="18357851" cy="974783"/>
          </a:xfrm>
          <a:solidFill>
            <a:srgbClr val="92D050"/>
          </a:solidFill>
        </p:spPr>
        <p:txBody>
          <a:bodyPr spcFirstLastPara="1" vert="horz" lIns="91440" tIns="45720" rIns="91440" bIns="45720" rtlCol="0" anchor="ctr">
            <a:noAutofit/>
          </a:bodyPr>
          <a:lstStyle/>
          <a:p>
            <a:pPr>
              <a:spcBef>
                <a:spcPts val="0"/>
              </a:spcBef>
              <a:buClr>
                <a:schemeClr val="dk1"/>
              </a:buClr>
              <a:buSzPts val="2800"/>
            </a:pPr>
            <a:r>
              <a:rPr lang="en-GB" sz="4800" b="1" dirty="0">
                <a:latin typeface="Aptos Display" panose="020B0004020202020204" pitchFamily="34" charset="0"/>
                <a:ea typeface="+mn-ea"/>
                <a:cs typeface="Times New Roman"/>
                <a:sym typeface="Times New Roman"/>
              </a:rPr>
              <a:t>Progress of OP-8</a:t>
            </a:r>
            <a:endParaRPr sz="4800" b="1" dirty="0">
              <a:latin typeface="Aptos Display" panose="020B0004020202020204" pitchFamily="34" charset="0"/>
              <a:ea typeface="+mn-ea"/>
              <a:cs typeface="Times New Roman"/>
              <a:sym typeface="Times New Roman"/>
            </a:endParaRPr>
          </a:p>
        </p:txBody>
      </p:sp>
      <p:sp>
        <p:nvSpPr>
          <p:cNvPr id="27652" name="Google Shape;176;p20">
            <a:extLst>
              <a:ext uri="{FF2B5EF4-FFF2-40B4-BE49-F238E27FC236}">
                <a16:creationId xmlns:a16="http://schemas.microsoft.com/office/drawing/2014/main" id="{86AACD60-384E-5FFA-4033-E2B400A96E7B}"/>
              </a:ext>
            </a:extLst>
          </p:cNvPr>
          <p:cNvSpPr txBox="1">
            <a:spLocks noChangeArrowheads="1"/>
          </p:cNvSpPr>
          <p:nvPr/>
        </p:nvSpPr>
        <p:spPr bwMode="auto">
          <a:xfrm>
            <a:off x="15008226" y="8169277"/>
            <a:ext cx="1000124" cy="800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50" tIns="182850" rIns="182850" bIns="182850">
            <a:spAutoFit/>
          </a:bodyPr>
          <a:lstStyle>
            <a:lvl1pPr>
              <a:spcBef>
                <a:spcPct val="20000"/>
              </a:spcBef>
              <a:buClr>
                <a:schemeClr val="accent1"/>
              </a:buClr>
              <a:buFont typeface="Arial" panose="020B0604020202020204" pitchFamily="34" charset="0"/>
              <a:buChar char="•"/>
              <a:defRPr sz="2400">
                <a:solidFill>
                  <a:schemeClr val="tx2"/>
                </a:solidFill>
                <a:latin typeface="Century Gothic" panose="020B0502020202020204" pitchFamily="34" charset="0"/>
              </a:defRPr>
            </a:lvl1pPr>
            <a:lvl2pPr marL="742950" indent="-285750">
              <a:spcBef>
                <a:spcPct val="20000"/>
              </a:spcBef>
              <a:buClr>
                <a:schemeClr val="accent2"/>
              </a:buClr>
              <a:buFont typeface="Arial" panose="020B0604020202020204" pitchFamily="34" charset="0"/>
              <a:buChar char="•"/>
              <a:defRPr sz="2000">
                <a:solidFill>
                  <a:schemeClr val="tx2"/>
                </a:solidFill>
                <a:latin typeface="Century Gothic" panose="020B0502020202020204" pitchFamily="34" charset="0"/>
              </a:defRPr>
            </a:lvl2pPr>
            <a:lvl3pPr marL="1143000" indent="-228600">
              <a:spcBef>
                <a:spcPct val="20000"/>
              </a:spcBef>
              <a:buClr>
                <a:srgbClr val="9BBB59"/>
              </a:buClr>
              <a:buFont typeface="Arial" panose="020B0604020202020204" pitchFamily="34" charset="0"/>
              <a:buChar char="•"/>
              <a:defRPr>
                <a:solidFill>
                  <a:schemeClr val="tx2"/>
                </a:solidFill>
                <a:latin typeface="Century Gothic" panose="020B0502020202020204" pitchFamily="34" charset="0"/>
              </a:defRPr>
            </a:lvl3pPr>
            <a:lvl4pPr marL="1600200" indent="-228600">
              <a:spcBef>
                <a:spcPct val="20000"/>
              </a:spcBef>
              <a:buClr>
                <a:srgbClr val="8064A2"/>
              </a:buClr>
              <a:buFont typeface="Arial" panose="020B0604020202020204" pitchFamily="34" charset="0"/>
              <a:buChar char="•"/>
              <a:defRPr sz="1600">
                <a:solidFill>
                  <a:schemeClr val="tx2"/>
                </a:solidFill>
                <a:latin typeface="Century Gothic" panose="020B0502020202020204" pitchFamily="34" charset="0"/>
              </a:defRPr>
            </a:lvl4pPr>
            <a:lvl5pPr marL="2057400" indent="-228600">
              <a:spcBef>
                <a:spcPct val="20000"/>
              </a:spcBef>
              <a:buClr>
                <a:srgbClr val="4BACC6"/>
              </a:buClr>
              <a:buFont typeface="Arial" panose="020B0604020202020204" pitchFamily="34" charset="0"/>
              <a:buChar char="•"/>
              <a:defRPr sz="1600">
                <a:solidFill>
                  <a:schemeClr val="tx2"/>
                </a:solidFill>
                <a:latin typeface="Century Gothic" panose="020B0502020202020204" pitchFamily="34" charset="0"/>
              </a:defRPr>
            </a:lvl5pPr>
            <a:lvl6pPr marL="25146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6pPr>
            <a:lvl7pPr marL="29718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7pPr>
            <a:lvl8pPr marL="34290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8pPr>
            <a:lvl9pPr marL="38862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9pPr>
          </a:lstStyle>
          <a:p>
            <a:pPr eaLnBrk="1" hangingPunct="1">
              <a:spcBef>
                <a:spcPct val="0"/>
              </a:spcBef>
              <a:buClr>
                <a:srgbClr val="000000"/>
              </a:buClr>
              <a:buFont typeface="Arial" panose="020B0604020202020204" pitchFamily="34" charset="0"/>
              <a:buNone/>
            </a:pPr>
            <a:endParaRPr lang="en-US" altLang="en-US" sz="2800">
              <a:solidFill>
                <a:srgbClr val="000000"/>
              </a:solidFill>
              <a:latin typeface="Arial" panose="020B0604020202020204" pitchFamily="34" charset="0"/>
            </a:endParaRPr>
          </a:p>
        </p:txBody>
      </p:sp>
      <p:sp>
        <p:nvSpPr>
          <p:cNvPr id="27653" name="Google Shape;177;p20">
            <a:extLst>
              <a:ext uri="{FF2B5EF4-FFF2-40B4-BE49-F238E27FC236}">
                <a16:creationId xmlns:a16="http://schemas.microsoft.com/office/drawing/2014/main" id="{14EE5535-BDA6-D43C-F4C0-6AA91B4B58D3}"/>
              </a:ext>
            </a:extLst>
          </p:cNvPr>
          <p:cNvSpPr txBox="1">
            <a:spLocks noChangeArrowheads="1"/>
          </p:cNvSpPr>
          <p:nvPr/>
        </p:nvSpPr>
        <p:spPr bwMode="auto">
          <a:xfrm>
            <a:off x="14916151" y="8258177"/>
            <a:ext cx="1000126" cy="800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50" tIns="182850" rIns="182850" bIns="182850">
            <a:spAutoFit/>
          </a:bodyPr>
          <a:lstStyle>
            <a:lvl1pPr>
              <a:spcBef>
                <a:spcPct val="20000"/>
              </a:spcBef>
              <a:buClr>
                <a:schemeClr val="accent1"/>
              </a:buClr>
              <a:buFont typeface="Arial" panose="020B0604020202020204" pitchFamily="34" charset="0"/>
              <a:buChar char="•"/>
              <a:defRPr sz="2400">
                <a:solidFill>
                  <a:schemeClr val="tx2"/>
                </a:solidFill>
                <a:latin typeface="Century Gothic" panose="020B0502020202020204" pitchFamily="34" charset="0"/>
              </a:defRPr>
            </a:lvl1pPr>
            <a:lvl2pPr marL="742950" indent="-285750">
              <a:spcBef>
                <a:spcPct val="20000"/>
              </a:spcBef>
              <a:buClr>
                <a:schemeClr val="accent2"/>
              </a:buClr>
              <a:buFont typeface="Arial" panose="020B0604020202020204" pitchFamily="34" charset="0"/>
              <a:buChar char="•"/>
              <a:defRPr sz="2000">
                <a:solidFill>
                  <a:schemeClr val="tx2"/>
                </a:solidFill>
                <a:latin typeface="Century Gothic" panose="020B0502020202020204" pitchFamily="34" charset="0"/>
              </a:defRPr>
            </a:lvl2pPr>
            <a:lvl3pPr marL="1143000" indent="-228600">
              <a:spcBef>
                <a:spcPct val="20000"/>
              </a:spcBef>
              <a:buClr>
                <a:srgbClr val="9BBB59"/>
              </a:buClr>
              <a:buFont typeface="Arial" panose="020B0604020202020204" pitchFamily="34" charset="0"/>
              <a:buChar char="•"/>
              <a:defRPr>
                <a:solidFill>
                  <a:schemeClr val="tx2"/>
                </a:solidFill>
                <a:latin typeface="Century Gothic" panose="020B0502020202020204" pitchFamily="34" charset="0"/>
              </a:defRPr>
            </a:lvl3pPr>
            <a:lvl4pPr marL="1600200" indent="-228600">
              <a:spcBef>
                <a:spcPct val="20000"/>
              </a:spcBef>
              <a:buClr>
                <a:srgbClr val="8064A2"/>
              </a:buClr>
              <a:buFont typeface="Arial" panose="020B0604020202020204" pitchFamily="34" charset="0"/>
              <a:buChar char="•"/>
              <a:defRPr sz="1600">
                <a:solidFill>
                  <a:schemeClr val="tx2"/>
                </a:solidFill>
                <a:latin typeface="Century Gothic" panose="020B0502020202020204" pitchFamily="34" charset="0"/>
              </a:defRPr>
            </a:lvl4pPr>
            <a:lvl5pPr marL="2057400" indent="-228600">
              <a:spcBef>
                <a:spcPct val="20000"/>
              </a:spcBef>
              <a:buClr>
                <a:srgbClr val="4BACC6"/>
              </a:buClr>
              <a:buFont typeface="Arial" panose="020B0604020202020204" pitchFamily="34" charset="0"/>
              <a:buChar char="•"/>
              <a:defRPr sz="1600">
                <a:solidFill>
                  <a:schemeClr val="tx2"/>
                </a:solidFill>
                <a:latin typeface="Century Gothic" panose="020B0502020202020204" pitchFamily="34" charset="0"/>
              </a:defRPr>
            </a:lvl5pPr>
            <a:lvl6pPr marL="25146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6pPr>
            <a:lvl7pPr marL="29718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7pPr>
            <a:lvl8pPr marL="34290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8pPr>
            <a:lvl9pPr marL="38862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9pPr>
          </a:lstStyle>
          <a:p>
            <a:pPr eaLnBrk="1" hangingPunct="1">
              <a:spcBef>
                <a:spcPct val="0"/>
              </a:spcBef>
              <a:buClr>
                <a:srgbClr val="000000"/>
              </a:buClr>
              <a:buFont typeface="Arial" panose="020B0604020202020204" pitchFamily="34" charset="0"/>
              <a:buNone/>
            </a:pPr>
            <a:endParaRPr lang="en-US" altLang="en-US" sz="2800">
              <a:solidFill>
                <a:srgbClr val="000000"/>
              </a:solidFill>
              <a:latin typeface="Arial" panose="020B0604020202020204" pitchFamily="34" charset="0"/>
            </a:endParaRPr>
          </a:p>
        </p:txBody>
      </p:sp>
      <p:pic>
        <p:nvPicPr>
          <p:cNvPr id="2" name="Google Shape;72;p14">
            <a:extLst>
              <a:ext uri="{FF2B5EF4-FFF2-40B4-BE49-F238E27FC236}">
                <a16:creationId xmlns:a16="http://schemas.microsoft.com/office/drawing/2014/main" id="{4CCB59E7-9AA1-98F1-1AD5-772005384DD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077" y="9610727"/>
            <a:ext cx="6432551"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73;p14">
            <a:extLst>
              <a:ext uri="{FF2B5EF4-FFF2-40B4-BE49-F238E27FC236}">
                <a16:creationId xmlns:a16="http://schemas.microsoft.com/office/drawing/2014/main" id="{6319C93B-38C7-F794-72AD-AE5ADB97D114}"/>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65477" y="9343031"/>
            <a:ext cx="1873247" cy="858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Google Shape;77;p14">
            <a:extLst>
              <a:ext uri="{FF2B5EF4-FFF2-40B4-BE49-F238E27FC236}">
                <a16:creationId xmlns:a16="http://schemas.microsoft.com/office/drawing/2014/main" id="{D48DDB5C-24BE-08DF-6651-E3FCE7E07895}"/>
              </a:ext>
            </a:extLst>
          </p:cNvPr>
          <p:cNvCxnSpPr>
            <a:cxnSpLocks noChangeShapeType="1"/>
          </p:cNvCxnSpPr>
          <p:nvPr/>
        </p:nvCxnSpPr>
        <p:spPr bwMode="auto">
          <a:xfrm>
            <a:off x="-63499" y="9337676"/>
            <a:ext cx="18357851" cy="0"/>
          </a:xfrm>
          <a:prstGeom prst="straightConnector1">
            <a:avLst/>
          </a:prstGeom>
          <a:noFill/>
          <a:ln w="19050">
            <a:solidFill>
              <a:srgbClr val="FFE599"/>
            </a:solidFill>
            <a:round/>
            <a:headEnd/>
            <a:tailEnd/>
          </a:ln>
          <a:extLst>
            <a:ext uri="{909E8E84-426E-40DD-AFC4-6F175D3DCCD1}">
              <a14:hiddenFill xmlns:a14="http://schemas.microsoft.com/office/drawing/2010/main">
                <a:noFill/>
              </a14:hiddenFill>
            </a:ext>
          </a:extLst>
        </p:spPr>
      </p:cxnSp>
      <p:graphicFrame>
        <p:nvGraphicFramePr>
          <p:cNvPr id="27655" name="TextBox 7">
            <a:extLst>
              <a:ext uri="{FF2B5EF4-FFF2-40B4-BE49-F238E27FC236}">
                <a16:creationId xmlns:a16="http://schemas.microsoft.com/office/drawing/2014/main" id="{5BD72463-120D-4A46-394D-823D104D3A3F}"/>
              </a:ext>
            </a:extLst>
          </p:cNvPr>
          <p:cNvGraphicFramePr/>
          <p:nvPr>
            <p:extLst>
              <p:ext uri="{D42A27DB-BD31-4B8C-83A1-F6EECF244321}">
                <p14:modId xmlns:p14="http://schemas.microsoft.com/office/powerpoint/2010/main" val="2922164467"/>
              </p:ext>
            </p:extLst>
          </p:nvPr>
        </p:nvGraphicFramePr>
        <p:xfrm>
          <a:off x="358140" y="1534119"/>
          <a:ext cx="17907000" cy="690364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695223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88CE718-A37C-DDA4-0A88-BF110D88DE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Tree>
    <p:extLst>
      <p:ext uri="{BB962C8B-B14F-4D97-AF65-F5344CB8AC3E}">
        <p14:creationId xmlns:p14="http://schemas.microsoft.com/office/powerpoint/2010/main" val="1132440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Google Shape;116;p17">
            <a:extLst>
              <a:ext uri="{FF2B5EF4-FFF2-40B4-BE49-F238E27FC236}">
                <a16:creationId xmlns:a16="http://schemas.microsoft.com/office/drawing/2014/main" id="{F5558A8C-43A9-AB05-30B4-F9AF3D5CF093}"/>
              </a:ext>
            </a:extLst>
          </p:cNvPr>
          <p:cNvSpPr txBox="1">
            <a:spLocks noGrp="1"/>
          </p:cNvSpPr>
          <p:nvPr>
            <p:ph type="title"/>
          </p:nvPr>
        </p:nvSpPr>
        <p:spPr>
          <a:xfrm>
            <a:off x="219077" y="500061"/>
            <a:ext cx="8326754" cy="898523"/>
          </a:xfrm>
          <a:solidFill>
            <a:srgbClr val="92D050"/>
          </a:solidFill>
        </p:spPr>
        <p:txBody>
          <a:bodyPr>
            <a:noAutofit/>
          </a:bodyPr>
          <a:lstStyle/>
          <a:p>
            <a:pPr eaLnBrk="1" fontAlgn="auto" hangingPunct="1">
              <a:buClr>
                <a:schemeClr val="dk1"/>
              </a:buClr>
              <a:defRPr/>
            </a:pPr>
            <a:r>
              <a:rPr lang="en-GB" sz="4800" b="1" dirty="0">
                <a:latin typeface="Aptos Display" panose="020B0004020202020204" pitchFamily="34" charset="0"/>
                <a:ea typeface="+mn-ea"/>
                <a:cs typeface="Times New Roman"/>
                <a:sym typeface="Times New Roman"/>
              </a:rPr>
              <a:t>Project Landscapes</a:t>
            </a:r>
            <a:endParaRPr sz="4800" b="1" dirty="0">
              <a:latin typeface="Aptos Display" panose="020B0004020202020204" pitchFamily="34" charset="0"/>
              <a:ea typeface="+mn-ea"/>
              <a:cs typeface="Times New Roman"/>
              <a:sym typeface="Times New Roman"/>
            </a:endParaRPr>
          </a:p>
        </p:txBody>
      </p:sp>
      <p:pic>
        <p:nvPicPr>
          <p:cNvPr id="29700" name="Picture 1" descr="A map of india with different colored areas">
            <a:extLst>
              <a:ext uri="{FF2B5EF4-FFF2-40B4-BE49-F238E27FC236}">
                <a16:creationId xmlns:a16="http://schemas.microsoft.com/office/drawing/2014/main" id="{30497F81-7CEE-3E09-8835-A61E982319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29728" y="282577"/>
            <a:ext cx="8326754" cy="9026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84BBE4CD-5000-BAD9-5F17-6FE1730C1D19}"/>
              </a:ext>
            </a:extLst>
          </p:cNvPr>
          <p:cNvSpPr txBox="1"/>
          <p:nvPr/>
        </p:nvSpPr>
        <p:spPr>
          <a:xfrm>
            <a:off x="266700" y="1812290"/>
            <a:ext cx="8810624" cy="6894195"/>
          </a:xfrm>
          <a:prstGeom prst="rect">
            <a:avLst/>
          </a:prstGeom>
          <a:noFill/>
        </p:spPr>
        <p:txBody>
          <a:bodyPr wrap="square">
            <a:spAutoFit/>
          </a:bodyPr>
          <a:lstStyle/>
          <a:p>
            <a:pPr marL="571500" indent="-571500">
              <a:spcBef>
                <a:spcPts val="600"/>
              </a:spcBef>
              <a:spcAft>
                <a:spcPts val="600"/>
              </a:spcAft>
              <a:buFont typeface="+mj-lt"/>
              <a:buAutoNum type="arabicPeriod"/>
              <a:defRPr/>
            </a:pPr>
            <a:r>
              <a:rPr lang="en-IN" sz="2800" dirty="0">
                <a:latin typeface="Aptos Display" panose="020B0004020202020204" pitchFamily="34" charset="0"/>
              </a:rPr>
              <a:t>Aravallis - Delhi; Haryana, Rajasthan (including the arid districts of Jodhpur, </a:t>
            </a:r>
            <a:r>
              <a:rPr lang="en-IN" sz="2800" dirty="0" err="1">
                <a:latin typeface="Aptos Display" panose="020B0004020202020204" pitchFamily="34" charset="0"/>
              </a:rPr>
              <a:t>Phalodi</a:t>
            </a:r>
            <a:r>
              <a:rPr lang="en-IN" sz="2800" dirty="0">
                <a:latin typeface="Aptos Display" panose="020B0004020202020204" pitchFamily="34" charset="0"/>
              </a:rPr>
              <a:t>, Jaisalmer, and Barmer), Gujarat</a:t>
            </a:r>
          </a:p>
          <a:p>
            <a:pPr marL="571500" indent="-571500">
              <a:spcBef>
                <a:spcPts val="600"/>
              </a:spcBef>
              <a:spcAft>
                <a:spcPts val="600"/>
              </a:spcAft>
              <a:buFont typeface="+mj-lt"/>
              <a:buAutoNum type="arabicPeriod"/>
              <a:defRPr/>
            </a:pPr>
            <a:r>
              <a:rPr lang="en-IN" sz="2800" dirty="0">
                <a:latin typeface="Aptos Display" panose="020B0004020202020204" pitchFamily="34" charset="0"/>
              </a:rPr>
              <a:t>Western Ghats - Goa (North and South Goa), Karnataka (Uttara Kannada, Udupi, Dakshina Kannada)</a:t>
            </a:r>
          </a:p>
          <a:p>
            <a:pPr marL="571500" indent="-571500">
              <a:spcBef>
                <a:spcPts val="600"/>
              </a:spcBef>
              <a:spcAft>
                <a:spcPts val="600"/>
              </a:spcAft>
              <a:buFont typeface="+mj-lt"/>
              <a:buAutoNum type="arabicPeriod"/>
              <a:defRPr/>
            </a:pPr>
            <a:r>
              <a:rPr lang="en-IN" sz="2800" dirty="0">
                <a:latin typeface="Aptos Display" panose="020B0004020202020204" pitchFamily="34" charset="0"/>
              </a:rPr>
              <a:t>Coastal - Odisha (Balasore, Bhadrak), </a:t>
            </a:r>
            <a:r>
              <a:rPr lang="en-IN" sz="2800" dirty="0" err="1">
                <a:latin typeface="Aptos Display" panose="020B0004020202020204" pitchFamily="34" charset="0"/>
              </a:rPr>
              <a:t>Sunderbans</a:t>
            </a:r>
            <a:r>
              <a:rPr lang="en-IN" sz="2800" dirty="0">
                <a:latin typeface="Aptos Display" panose="020B0004020202020204" pitchFamily="34" charset="0"/>
              </a:rPr>
              <a:t> (South 24 Parganas)</a:t>
            </a:r>
          </a:p>
          <a:p>
            <a:pPr marL="571500" indent="-571500">
              <a:spcBef>
                <a:spcPts val="600"/>
              </a:spcBef>
              <a:spcAft>
                <a:spcPts val="600"/>
              </a:spcAft>
              <a:buFont typeface="+mj-lt"/>
              <a:buAutoNum type="arabicPeriod"/>
              <a:defRPr/>
            </a:pPr>
            <a:r>
              <a:rPr lang="en-IN" sz="2800" dirty="0">
                <a:latin typeface="Aptos Display" panose="020B0004020202020204" pitchFamily="34" charset="0"/>
              </a:rPr>
              <a:t>North-East India - Meghalaya (South Garo Hills and West Garo Hills), Arunachal Pradesh (West </a:t>
            </a:r>
            <a:r>
              <a:rPr lang="en-IN" sz="2800" dirty="0" err="1">
                <a:latin typeface="Aptos Display" panose="020B0004020202020204" pitchFamily="34" charset="0"/>
              </a:rPr>
              <a:t>Kameng</a:t>
            </a:r>
            <a:r>
              <a:rPr lang="en-IN" sz="2800" dirty="0">
                <a:latin typeface="Aptos Display" panose="020B0004020202020204" pitchFamily="34" charset="0"/>
              </a:rPr>
              <a:t>), Assam (</a:t>
            </a:r>
            <a:r>
              <a:rPr lang="en-IN" sz="2800" dirty="0" err="1">
                <a:latin typeface="Aptos Display" panose="020B0004020202020204" pitchFamily="34" charset="0"/>
              </a:rPr>
              <a:t>Sonitpur</a:t>
            </a:r>
            <a:r>
              <a:rPr lang="en-IN" sz="2800" dirty="0">
                <a:latin typeface="Aptos Display" panose="020B0004020202020204" pitchFamily="34" charset="0"/>
              </a:rPr>
              <a:t>-Biswanath, </a:t>
            </a:r>
            <a:r>
              <a:rPr lang="en-IN" sz="2800" dirty="0" err="1">
                <a:latin typeface="Aptos Display" panose="020B0004020202020204" pitchFamily="34" charset="0"/>
              </a:rPr>
              <a:t>Dhemaji</a:t>
            </a:r>
            <a:r>
              <a:rPr lang="en-IN" sz="2800" dirty="0">
                <a:latin typeface="Aptos Display" panose="020B0004020202020204" pitchFamily="34" charset="0"/>
              </a:rPr>
              <a:t>-Lakhimpur, </a:t>
            </a:r>
            <a:r>
              <a:rPr lang="en-IN" sz="2800" dirty="0" err="1">
                <a:latin typeface="Aptos Display" panose="020B0004020202020204" pitchFamily="34" charset="0"/>
              </a:rPr>
              <a:t>Chirang</a:t>
            </a:r>
            <a:r>
              <a:rPr lang="en-IN" sz="2800" dirty="0">
                <a:latin typeface="Aptos Display" panose="020B0004020202020204" pitchFamily="34" charset="0"/>
              </a:rPr>
              <a:t>, </a:t>
            </a:r>
            <a:r>
              <a:rPr lang="en-IN" sz="2800" dirty="0" err="1">
                <a:latin typeface="Aptos Display" panose="020B0004020202020204" pitchFamily="34" charset="0"/>
              </a:rPr>
              <a:t>Tamulpur</a:t>
            </a:r>
            <a:r>
              <a:rPr lang="en-IN" sz="2800" dirty="0">
                <a:latin typeface="Aptos Display" panose="020B0004020202020204" pitchFamily="34" charset="0"/>
              </a:rPr>
              <a:t>)</a:t>
            </a:r>
          </a:p>
          <a:p>
            <a:pPr marL="571500" indent="-571500">
              <a:spcBef>
                <a:spcPts val="600"/>
              </a:spcBef>
              <a:spcAft>
                <a:spcPts val="600"/>
              </a:spcAft>
              <a:buFont typeface="+mj-lt"/>
              <a:buAutoNum type="arabicPeriod"/>
              <a:defRPr/>
            </a:pPr>
            <a:r>
              <a:rPr lang="en-IN" sz="2800" dirty="0">
                <a:latin typeface="Aptos Display" panose="020B0004020202020204" pitchFamily="34" charset="0"/>
              </a:rPr>
              <a:t>Himalayas - Ladakh, Kargil, Uttarakhand (Gangotri-Govind)</a:t>
            </a:r>
          </a:p>
          <a:p>
            <a:pPr>
              <a:spcBef>
                <a:spcPts val="600"/>
              </a:spcBef>
              <a:spcAft>
                <a:spcPts val="600"/>
              </a:spcAft>
              <a:defRPr/>
            </a:pPr>
            <a:endParaRPr lang="en-IN" sz="2800" dirty="0"/>
          </a:p>
        </p:txBody>
      </p:sp>
      <p:pic>
        <p:nvPicPr>
          <p:cNvPr id="2" name="Google Shape;72;p14">
            <a:extLst>
              <a:ext uri="{FF2B5EF4-FFF2-40B4-BE49-F238E27FC236}">
                <a16:creationId xmlns:a16="http://schemas.microsoft.com/office/drawing/2014/main" id="{017D1DBE-A2D4-C71B-5CC6-25B202BA5F89}"/>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077" y="9610727"/>
            <a:ext cx="6432551"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73;p14">
            <a:extLst>
              <a:ext uri="{FF2B5EF4-FFF2-40B4-BE49-F238E27FC236}">
                <a16:creationId xmlns:a16="http://schemas.microsoft.com/office/drawing/2014/main" id="{D42D8934-FCF2-586C-CF34-5B99E3BB37BA}"/>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65477" y="9343031"/>
            <a:ext cx="1873247" cy="858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Google Shape;77;p14">
            <a:extLst>
              <a:ext uri="{FF2B5EF4-FFF2-40B4-BE49-F238E27FC236}">
                <a16:creationId xmlns:a16="http://schemas.microsoft.com/office/drawing/2014/main" id="{4FE72E03-9DF6-D401-5C19-936DE3AE6209}"/>
              </a:ext>
            </a:extLst>
          </p:cNvPr>
          <p:cNvCxnSpPr>
            <a:cxnSpLocks noChangeShapeType="1"/>
          </p:cNvCxnSpPr>
          <p:nvPr/>
        </p:nvCxnSpPr>
        <p:spPr bwMode="auto">
          <a:xfrm>
            <a:off x="-63499" y="9337676"/>
            <a:ext cx="18357851" cy="0"/>
          </a:xfrm>
          <a:prstGeom prst="straightConnector1">
            <a:avLst/>
          </a:prstGeom>
          <a:noFill/>
          <a:ln w="19050">
            <a:solidFill>
              <a:srgbClr val="FFE599"/>
            </a:solidFill>
            <a:round/>
            <a:headEnd/>
            <a:tailEnd/>
          </a:ln>
          <a:extLst>
            <a:ext uri="{909E8E84-426E-40DD-AFC4-6F175D3DCCD1}">
              <a14:hiddenFill xmlns:a14="http://schemas.microsoft.com/office/drawing/2010/main">
                <a:noFill/>
              </a14:hiddenFill>
            </a:ext>
          </a:extLst>
        </p:spPr>
      </p:cxnSp>
      <p:sp>
        <p:nvSpPr>
          <p:cNvPr id="7" name="TextBox 6">
            <a:extLst>
              <a:ext uri="{FF2B5EF4-FFF2-40B4-BE49-F238E27FC236}">
                <a16:creationId xmlns:a16="http://schemas.microsoft.com/office/drawing/2014/main" id="{35ECD8CF-8D35-5147-D3A8-7CA50246DA56}"/>
              </a:ext>
            </a:extLst>
          </p:cNvPr>
          <p:cNvSpPr txBox="1"/>
          <p:nvPr/>
        </p:nvSpPr>
        <p:spPr>
          <a:xfrm>
            <a:off x="266700" y="9029899"/>
            <a:ext cx="9191624" cy="369332"/>
          </a:xfrm>
          <a:prstGeom prst="rect">
            <a:avLst/>
          </a:prstGeom>
          <a:noFill/>
        </p:spPr>
        <p:txBody>
          <a:bodyPr wrap="square">
            <a:spAutoFit/>
          </a:bodyPr>
          <a:lstStyle/>
          <a:p>
            <a:pPr algn="l" fontAlgn="t">
              <a:buNone/>
            </a:pPr>
            <a:r>
              <a:rPr lang="en-US" b="0" i="0" u="none" strike="noStrike" dirty="0">
                <a:solidFill>
                  <a:srgbClr val="000000"/>
                </a:solidFill>
                <a:effectLst/>
                <a:latin typeface="Aptos Display" panose="020B0004020202020204" pitchFamily="34" charset="0"/>
              </a:rPr>
              <a:t>*Information taken from the Country </a:t>
            </a:r>
            <a:r>
              <a:rPr lang="en-US" b="0" i="0" u="none" strike="noStrike" dirty="0" err="1">
                <a:solidFill>
                  <a:srgbClr val="000000"/>
                </a:solidFill>
                <a:effectLst/>
                <a:latin typeface="Aptos Display" panose="020B0004020202020204" pitchFamily="34" charset="0"/>
              </a:rPr>
              <a:t>Programme</a:t>
            </a:r>
            <a:r>
              <a:rPr lang="en-US" b="0" i="0" u="none" strike="noStrike" dirty="0">
                <a:solidFill>
                  <a:srgbClr val="000000"/>
                </a:solidFill>
                <a:effectLst/>
                <a:latin typeface="Aptos Display" panose="020B0004020202020204" pitchFamily="34" charset="0"/>
              </a:rPr>
              <a:t> Strategy of SGP India, OP 8</a:t>
            </a:r>
            <a:endParaRPr lang="en-IN" b="0" i="0" u="none" strike="noStrike" dirty="0">
              <a:solidFill>
                <a:srgbClr val="000000"/>
              </a:solidFill>
              <a:effectLst/>
              <a:latin typeface="Aptos Display" panose="020B0004020202020204" pitchFamily="34" charset="0"/>
            </a:endParaRPr>
          </a:p>
        </p:txBody>
      </p:sp>
    </p:spTree>
    <p:extLst>
      <p:ext uri="{BB962C8B-B14F-4D97-AF65-F5344CB8AC3E}">
        <p14:creationId xmlns:p14="http://schemas.microsoft.com/office/powerpoint/2010/main" val="2368657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E77E4-E966-9D50-C9DE-72F012E65FD9}"/>
            </a:ext>
          </a:extLst>
        </p:cNvPr>
        <p:cNvGrpSpPr/>
        <p:nvPr/>
      </p:nvGrpSpPr>
      <p:grpSpPr>
        <a:xfrm>
          <a:off x="0" y="0"/>
          <a:ext cx="0" cy="0"/>
          <a:chOff x="0" y="0"/>
          <a:chExt cx="0" cy="0"/>
        </a:xfrm>
      </p:grpSpPr>
      <p:pic>
        <p:nvPicPr>
          <p:cNvPr id="2" name="Google Shape;72;p14">
            <a:extLst>
              <a:ext uri="{FF2B5EF4-FFF2-40B4-BE49-F238E27FC236}">
                <a16:creationId xmlns:a16="http://schemas.microsoft.com/office/drawing/2014/main" id="{35755B95-7560-4541-44C9-C72AC07D1C8C}"/>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077" y="9610727"/>
            <a:ext cx="6432551"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73;p14">
            <a:extLst>
              <a:ext uri="{FF2B5EF4-FFF2-40B4-BE49-F238E27FC236}">
                <a16:creationId xmlns:a16="http://schemas.microsoft.com/office/drawing/2014/main" id="{4BA99698-8E05-EA76-037E-FB8502AF7D7F}"/>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65477" y="9343031"/>
            <a:ext cx="1873247" cy="858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Google Shape;77;p14">
            <a:extLst>
              <a:ext uri="{FF2B5EF4-FFF2-40B4-BE49-F238E27FC236}">
                <a16:creationId xmlns:a16="http://schemas.microsoft.com/office/drawing/2014/main" id="{3006C464-1C39-BB7C-B324-C03C9DB627A7}"/>
              </a:ext>
            </a:extLst>
          </p:cNvPr>
          <p:cNvCxnSpPr>
            <a:cxnSpLocks noChangeShapeType="1"/>
          </p:cNvCxnSpPr>
          <p:nvPr/>
        </p:nvCxnSpPr>
        <p:spPr bwMode="auto">
          <a:xfrm>
            <a:off x="-63499" y="9337676"/>
            <a:ext cx="18357851" cy="0"/>
          </a:xfrm>
          <a:prstGeom prst="straightConnector1">
            <a:avLst/>
          </a:prstGeom>
          <a:noFill/>
          <a:ln w="19050">
            <a:solidFill>
              <a:srgbClr val="FFE599"/>
            </a:solidFill>
            <a:round/>
            <a:headEnd/>
            <a:tailEnd/>
          </a:ln>
          <a:extLst>
            <a:ext uri="{909E8E84-426E-40DD-AFC4-6F175D3DCCD1}">
              <a14:hiddenFill xmlns:a14="http://schemas.microsoft.com/office/drawing/2010/main">
                <a:noFill/>
              </a14:hiddenFill>
            </a:ext>
          </a:extLst>
        </p:spPr>
      </p:cxnSp>
      <p:sp>
        <p:nvSpPr>
          <p:cNvPr id="9" name="Title 1">
            <a:extLst>
              <a:ext uri="{FF2B5EF4-FFF2-40B4-BE49-F238E27FC236}">
                <a16:creationId xmlns:a16="http://schemas.microsoft.com/office/drawing/2014/main" id="{445D49DE-D1A4-25F0-D562-5AA986352D80}"/>
              </a:ext>
            </a:extLst>
          </p:cNvPr>
          <p:cNvSpPr txBox="1">
            <a:spLocks/>
          </p:cNvSpPr>
          <p:nvPr/>
        </p:nvSpPr>
        <p:spPr>
          <a:xfrm>
            <a:off x="0" y="114300"/>
            <a:ext cx="18288000" cy="955507"/>
          </a:xfrm>
          <a:prstGeom prst="rect">
            <a:avLst/>
          </a:prstGeom>
          <a:solidFill>
            <a:srgbClr val="92D050"/>
          </a:solidFill>
        </p:spPr>
        <p:txBody>
          <a:bodyPr spcFirstLastPara="1" vert="horz" lIns="91440" tIns="45720" rIns="91440" bIns="45720" rtlCol="0" anchor="ctr">
            <a:noAutofit/>
          </a:bodyPr>
          <a:lstStyle>
            <a:lvl1pPr algn="ctr">
              <a:spcBef>
                <a:spcPts val="0"/>
              </a:spcBef>
              <a:buClr>
                <a:schemeClr val="dk1"/>
              </a:buClr>
              <a:buSzPts val="2800"/>
              <a:buNone/>
              <a:defRPr sz="5200" b="1">
                <a:latin typeface="Times New Roman"/>
                <a:cs typeface="Times New Roman"/>
              </a:defRPr>
            </a:lvl1pPr>
          </a:lstStyle>
          <a:p>
            <a:r>
              <a:rPr lang="en-US" sz="4800" dirty="0">
                <a:latin typeface="Aptos Display" panose="020B0004020202020204" pitchFamily="34" charset="0"/>
              </a:rPr>
              <a:t>Overview of the Landscape Strategies</a:t>
            </a:r>
          </a:p>
        </p:txBody>
      </p:sp>
      <p:graphicFrame>
        <p:nvGraphicFramePr>
          <p:cNvPr id="40" name="Diagram 39">
            <a:extLst>
              <a:ext uri="{FF2B5EF4-FFF2-40B4-BE49-F238E27FC236}">
                <a16:creationId xmlns:a16="http://schemas.microsoft.com/office/drawing/2014/main" id="{31B23253-BB31-97BF-AF9D-49A763BC04D5}"/>
              </a:ext>
            </a:extLst>
          </p:cNvPr>
          <p:cNvGraphicFramePr/>
          <p:nvPr>
            <p:extLst>
              <p:ext uri="{D42A27DB-BD31-4B8C-83A1-F6EECF244321}">
                <p14:modId xmlns:p14="http://schemas.microsoft.com/office/powerpoint/2010/main" val="4192415630"/>
              </p:ext>
            </p:extLst>
          </p:nvPr>
        </p:nvGraphicFramePr>
        <p:xfrm>
          <a:off x="3048000" y="1269603"/>
          <a:ext cx="13030200" cy="779502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070535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C586C-1B28-06AA-2A6E-633295EFD843}"/>
            </a:ext>
          </a:extLst>
        </p:cNvPr>
        <p:cNvGrpSpPr/>
        <p:nvPr/>
      </p:nvGrpSpPr>
      <p:grpSpPr>
        <a:xfrm>
          <a:off x="0" y="0"/>
          <a:ext cx="0" cy="0"/>
          <a:chOff x="0" y="0"/>
          <a:chExt cx="0" cy="0"/>
        </a:xfrm>
      </p:grpSpPr>
      <p:sp>
        <p:nvSpPr>
          <p:cNvPr id="27652" name="Google Shape;176;p20">
            <a:extLst>
              <a:ext uri="{FF2B5EF4-FFF2-40B4-BE49-F238E27FC236}">
                <a16:creationId xmlns:a16="http://schemas.microsoft.com/office/drawing/2014/main" id="{E422DE6B-DDA5-7571-A9D4-30A0E7EDF36E}"/>
              </a:ext>
            </a:extLst>
          </p:cNvPr>
          <p:cNvSpPr txBox="1">
            <a:spLocks noChangeArrowheads="1"/>
          </p:cNvSpPr>
          <p:nvPr/>
        </p:nvSpPr>
        <p:spPr bwMode="auto">
          <a:xfrm>
            <a:off x="15008227" y="8169278"/>
            <a:ext cx="1000124" cy="80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50" tIns="182850" rIns="182850" bIns="182850">
            <a:spAutoFit/>
          </a:bodyPr>
          <a:lstStyle>
            <a:lvl1pPr>
              <a:spcBef>
                <a:spcPct val="20000"/>
              </a:spcBef>
              <a:buClr>
                <a:schemeClr val="accent1"/>
              </a:buClr>
              <a:buFont typeface="Arial" panose="020B0604020202020204" pitchFamily="34" charset="0"/>
              <a:buChar char="•"/>
              <a:defRPr sz="2400">
                <a:solidFill>
                  <a:schemeClr val="tx2"/>
                </a:solidFill>
                <a:latin typeface="Century Gothic" panose="020B0502020202020204" pitchFamily="34" charset="0"/>
              </a:defRPr>
            </a:lvl1pPr>
            <a:lvl2pPr marL="742950" indent="-285750">
              <a:spcBef>
                <a:spcPct val="20000"/>
              </a:spcBef>
              <a:buClr>
                <a:schemeClr val="accent2"/>
              </a:buClr>
              <a:buFont typeface="Arial" panose="020B0604020202020204" pitchFamily="34" charset="0"/>
              <a:buChar char="•"/>
              <a:defRPr sz="2000">
                <a:solidFill>
                  <a:schemeClr val="tx2"/>
                </a:solidFill>
                <a:latin typeface="Century Gothic" panose="020B0502020202020204" pitchFamily="34" charset="0"/>
              </a:defRPr>
            </a:lvl2pPr>
            <a:lvl3pPr marL="1143000" indent="-228600">
              <a:spcBef>
                <a:spcPct val="20000"/>
              </a:spcBef>
              <a:buClr>
                <a:srgbClr val="9BBB59"/>
              </a:buClr>
              <a:buFont typeface="Arial" panose="020B0604020202020204" pitchFamily="34" charset="0"/>
              <a:buChar char="•"/>
              <a:defRPr>
                <a:solidFill>
                  <a:schemeClr val="tx2"/>
                </a:solidFill>
                <a:latin typeface="Century Gothic" panose="020B0502020202020204" pitchFamily="34" charset="0"/>
              </a:defRPr>
            </a:lvl3pPr>
            <a:lvl4pPr marL="1600200" indent="-228600">
              <a:spcBef>
                <a:spcPct val="20000"/>
              </a:spcBef>
              <a:buClr>
                <a:srgbClr val="8064A2"/>
              </a:buClr>
              <a:buFont typeface="Arial" panose="020B0604020202020204" pitchFamily="34" charset="0"/>
              <a:buChar char="•"/>
              <a:defRPr sz="1600">
                <a:solidFill>
                  <a:schemeClr val="tx2"/>
                </a:solidFill>
                <a:latin typeface="Century Gothic" panose="020B0502020202020204" pitchFamily="34" charset="0"/>
              </a:defRPr>
            </a:lvl4pPr>
            <a:lvl5pPr marL="2057400" indent="-228600">
              <a:spcBef>
                <a:spcPct val="20000"/>
              </a:spcBef>
              <a:buClr>
                <a:srgbClr val="4BACC6"/>
              </a:buClr>
              <a:buFont typeface="Arial" panose="020B0604020202020204" pitchFamily="34" charset="0"/>
              <a:buChar char="•"/>
              <a:defRPr sz="1600">
                <a:solidFill>
                  <a:schemeClr val="tx2"/>
                </a:solidFill>
                <a:latin typeface="Century Gothic" panose="020B0502020202020204" pitchFamily="34" charset="0"/>
              </a:defRPr>
            </a:lvl5pPr>
            <a:lvl6pPr marL="25146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6pPr>
            <a:lvl7pPr marL="29718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7pPr>
            <a:lvl8pPr marL="34290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8pPr>
            <a:lvl9pPr marL="38862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9pPr>
          </a:lstStyle>
          <a:p>
            <a:pPr eaLnBrk="1" hangingPunct="1">
              <a:spcBef>
                <a:spcPct val="0"/>
              </a:spcBef>
              <a:buClr>
                <a:srgbClr val="000000"/>
              </a:buClr>
              <a:buFont typeface="Arial" panose="020B0604020202020204" pitchFamily="34" charset="0"/>
              <a:buNone/>
            </a:pPr>
            <a:endParaRPr lang="en-US" altLang="en-US" sz="2801">
              <a:solidFill>
                <a:srgbClr val="000000"/>
              </a:solidFill>
              <a:latin typeface="Arial" panose="020B0604020202020204" pitchFamily="34" charset="0"/>
            </a:endParaRPr>
          </a:p>
        </p:txBody>
      </p:sp>
      <p:sp>
        <p:nvSpPr>
          <p:cNvPr id="27653" name="Google Shape;177;p20">
            <a:extLst>
              <a:ext uri="{FF2B5EF4-FFF2-40B4-BE49-F238E27FC236}">
                <a16:creationId xmlns:a16="http://schemas.microsoft.com/office/drawing/2014/main" id="{F76739E3-2D2C-0BE5-8F70-921F174C6485}"/>
              </a:ext>
            </a:extLst>
          </p:cNvPr>
          <p:cNvSpPr txBox="1">
            <a:spLocks noChangeArrowheads="1"/>
          </p:cNvSpPr>
          <p:nvPr/>
        </p:nvSpPr>
        <p:spPr bwMode="auto">
          <a:xfrm>
            <a:off x="14916152" y="8258178"/>
            <a:ext cx="1000127" cy="80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850" tIns="182850" rIns="182850" bIns="182850">
            <a:spAutoFit/>
          </a:bodyPr>
          <a:lstStyle>
            <a:lvl1pPr>
              <a:spcBef>
                <a:spcPct val="20000"/>
              </a:spcBef>
              <a:buClr>
                <a:schemeClr val="accent1"/>
              </a:buClr>
              <a:buFont typeface="Arial" panose="020B0604020202020204" pitchFamily="34" charset="0"/>
              <a:buChar char="•"/>
              <a:defRPr sz="2400">
                <a:solidFill>
                  <a:schemeClr val="tx2"/>
                </a:solidFill>
                <a:latin typeface="Century Gothic" panose="020B0502020202020204" pitchFamily="34" charset="0"/>
              </a:defRPr>
            </a:lvl1pPr>
            <a:lvl2pPr marL="742950" indent="-285750">
              <a:spcBef>
                <a:spcPct val="20000"/>
              </a:spcBef>
              <a:buClr>
                <a:schemeClr val="accent2"/>
              </a:buClr>
              <a:buFont typeface="Arial" panose="020B0604020202020204" pitchFamily="34" charset="0"/>
              <a:buChar char="•"/>
              <a:defRPr sz="2000">
                <a:solidFill>
                  <a:schemeClr val="tx2"/>
                </a:solidFill>
                <a:latin typeface="Century Gothic" panose="020B0502020202020204" pitchFamily="34" charset="0"/>
              </a:defRPr>
            </a:lvl2pPr>
            <a:lvl3pPr marL="1143000" indent="-228600">
              <a:spcBef>
                <a:spcPct val="20000"/>
              </a:spcBef>
              <a:buClr>
                <a:srgbClr val="9BBB59"/>
              </a:buClr>
              <a:buFont typeface="Arial" panose="020B0604020202020204" pitchFamily="34" charset="0"/>
              <a:buChar char="•"/>
              <a:defRPr>
                <a:solidFill>
                  <a:schemeClr val="tx2"/>
                </a:solidFill>
                <a:latin typeface="Century Gothic" panose="020B0502020202020204" pitchFamily="34" charset="0"/>
              </a:defRPr>
            </a:lvl3pPr>
            <a:lvl4pPr marL="1600200" indent="-228600">
              <a:spcBef>
                <a:spcPct val="20000"/>
              </a:spcBef>
              <a:buClr>
                <a:srgbClr val="8064A2"/>
              </a:buClr>
              <a:buFont typeface="Arial" panose="020B0604020202020204" pitchFamily="34" charset="0"/>
              <a:buChar char="•"/>
              <a:defRPr sz="1600">
                <a:solidFill>
                  <a:schemeClr val="tx2"/>
                </a:solidFill>
                <a:latin typeface="Century Gothic" panose="020B0502020202020204" pitchFamily="34" charset="0"/>
              </a:defRPr>
            </a:lvl4pPr>
            <a:lvl5pPr marL="2057400" indent="-228600">
              <a:spcBef>
                <a:spcPct val="20000"/>
              </a:spcBef>
              <a:buClr>
                <a:srgbClr val="4BACC6"/>
              </a:buClr>
              <a:buFont typeface="Arial" panose="020B0604020202020204" pitchFamily="34" charset="0"/>
              <a:buChar char="•"/>
              <a:defRPr sz="1600">
                <a:solidFill>
                  <a:schemeClr val="tx2"/>
                </a:solidFill>
                <a:latin typeface="Century Gothic" panose="020B0502020202020204" pitchFamily="34" charset="0"/>
              </a:defRPr>
            </a:lvl5pPr>
            <a:lvl6pPr marL="25146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6pPr>
            <a:lvl7pPr marL="29718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7pPr>
            <a:lvl8pPr marL="34290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8pPr>
            <a:lvl9pPr marL="3886200" indent="-228600" eaLnBrk="0" fontAlgn="base" hangingPunct="0">
              <a:spcBef>
                <a:spcPct val="20000"/>
              </a:spcBef>
              <a:spcAft>
                <a:spcPct val="0"/>
              </a:spcAft>
              <a:buClr>
                <a:srgbClr val="4BACC6"/>
              </a:buClr>
              <a:buFont typeface="Arial" panose="020B0604020202020204" pitchFamily="34" charset="0"/>
              <a:buChar char="•"/>
              <a:defRPr sz="1600">
                <a:solidFill>
                  <a:schemeClr val="tx2"/>
                </a:solidFill>
                <a:latin typeface="Century Gothic" panose="020B0502020202020204" pitchFamily="34" charset="0"/>
              </a:defRPr>
            </a:lvl9pPr>
          </a:lstStyle>
          <a:p>
            <a:pPr eaLnBrk="1" hangingPunct="1">
              <a:spcBef>
                <a:spcPct val="0"/>
              </a:spcBef>
              <a:buClr>
                <a:srgbClr val="000000"/>
              </a:buClr>
              <a:buFont typeface="Arial" panose="020B0604020202020204" pitchFamily="34" charset="0"/>
              <a:buNone/>
            </a:pPr>
            <a:endParaRPr lang="en-US" altLang="en-US" sz="2801">
              <a:solidFill>
                <a:srgbClr val="000000"/>
              </a:solidFill>
              <a:latin typeface="Arial" panose="020B0604020202020204" pitchFamily="34" charset="0"/>
            </a:endParaRPr>
          </a:p>
        </p:txBody>
      </p:sp>
      <p:graphicFrame>
        <p:nvGraphicFramePr>
          <p:cNvPr id="4" name="Diagram 3">
            <a:extLst>
              <a:ext uri="{FF2B5EF4-FFF2-40B4-BE49-F238E27FC236}">
                <a16:creationId xmlns:a16="http://schemas.microsoft.com/office/drawing/2014/main" id="{F97A7B8D-CA83-156F-E8D0-F35717710452}"/>
              </a:ext>
            </a:extLst>
          </p:cNvPr>
          <p:cNvGraphicFramePr/>
          <p:nvPr>
            <p:extLst>
              <p:ext uri="{D42A27DB-BD31-4B8C-83A1-F6EECF244321}">
                <p14:modId xmlns:p14="http://schemas.microsoft.com/office/powerpoint/2010/main" val="3193712471"/>
              </p:ext>
            </p:extLst>
          </p:nvPr>
        </p:nvGraphicFramePr>
        <p:xfrm>
          <a:off x="-3581400" y="1448082"/>
          <a:ext cx="15544800" cy="74950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Google Shape;172;p20">
            <a:extLst>
              <a:ext uri="{FF2B5EF4-FFF2-40B4-BE49-F238E27FC236}">
                <a16:creationId xmlns:a16="http://schemas.microsoft.com/office/drawing/2014/main" id="{FD57464E-2606-9431-EB61-DA178890F9DA}"/>
              </a:ext>
            </a:extLst>
          </p:cNvPr>
          <p:cNvSpPr txBox="1">
            <a:spLocks/>
          </p:cNvSpPr>
          <p:nvPr/>
        </p:nvSpPr>
        <p:spPr>
          <a:xfrm>
            <a:off x="1" y="286288"/>
            <a:ext cx="8458199" cy="1022181"/>
          </a:xfrm>
          <a:prstGeom prst="rect">
            <a:avLst/>
          </a:prstGeom>
          <a:solidFill>
            <a:srgbClr val="92D050"/>
          </a:solidFill>
        </p:spPr>
        <p:txBody>
          <a:bodyPr spcFirstLastPara="1"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buClr>
                <a:schemeClr val="dk1"/>
              </a:buClr>
              <a:buSzPts val="2800"/>
              <a:defRPr/>
            </a:pPr>
            <a:r>
              <a:rPr lang="en-US" sz="4800" b="1" dirty="0">
                <a:latin typeface="Aptos Display" panose="020B0004020202020204" pitchFamily="34" charset="0"/>
                <a:ea typeface="+mn-ea"/>
                <a:cs typeface="Times New Roman"/>
                <a:sym typeface="Times New Roman"/>
              </a:rPr>
              <a:t>Major Stakeholders </a:t>
            </a:r>
          </a:p>
        </p:txBody>
      </p:sp>
      <p:graphicFrame>
        <p:nvGraphicFramePr>
          <p:cNvPr id="5" name="TextBox 5">
            <a:extLst>
              <a:ext uri="{FF2B5EF4-FFF2-40B4-BE49-F238E27FC236}">
                <a16:creationId xmlns:a16="http://schemas.microsoft.com/office/drawing/2014/main" id="{70D169E2-8EE8-1DDD-2D14-5A0BCF44FD68}"/>
              </a:ext>
            </a:extLst>
          </p:cNvPr>
          <p:cNvGraphicFramePr/>
          <p:nvPr>
            <p:extLst>
              <p:ext uri="{D42A27DB-BD31-4B8C-83A1-F6EECF244321}">
                <p14:modId xmlns:p14="http://schemas.microsoft.com/office/powerpoint/2010/main" val="2482010300"/>
              </p:ext>
            </p:extLst>
          </p:nvPr>
        </p:nvGraphicFramePr>
        <p:xfrm>
          <a:off x="8839200" y="1453435"/>
          <a:ext cx="9262685" cy="772866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6" name="Google Shape;72;p14">
            <a:extLst>
              <a:ext uri="{FF2B5EF4-FFF2-40B4-BE49-F238E27FC236}">
                <a16:creationId xmlns:a16="http://schemas.microsoft.com/office/drawing/2014/main" id="{F7CB7A63-9953-A5E8-B437-2B4C131C485F}"/>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19077" y="9610727"/>
            <a:ext cx="6432551"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73;p14">
            <a:extLst>
              <a:ext uri="{FF2B5EF4-FFF2-40B4-BE49-F238E27FC236}">
                <a16:creationId xmlns:a16="http://schemas.microsoft.com/office/drawing/2014/main" id="{13B8E6A2-EE48-632F-0B97-8881B9AE798B}"/>
              </a:ext>
            </a:extLst>
          </p:cNvPr>
          <p:cNvPicPr preferRelativeResize="0">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5865477" y="9343031"/>
            <a:ext cx="1873247" cy="858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Google Shape;77;p14">
            <a:extLst>
              <a:ext uri="{FF2B5EF4-FFF2-40B4-BE49-F238E27FC236}">
                <a16:creationId xmlns:a16="http://schemas.microsoft.com/office/drawing/2014/main" id="{F5122A42-4073-63C7-3A96-8D2486A46E29}"/>
              </a:ext>
            </a:extLst>
          </p:cNvPr>
          <p:cNvCxnSpPr>
            <a:cxnSpLocks noChangeShapeType="1"/>
          </p:cNvCxnSpPr>
          <p:nvPr/>
        </p:nvCxnSpPr>
        <p:spPr bwMode="auto">
          <a:xfrm>
            <a:off x="-63499" y="9337676"/>
            <a:ext cx="18357851" cy="0"/>
          </a:xfrm>
          <a:prstGeom prst="straightConnector1">
            <a:avLst/>
          </a:prstGeom>
          <a:noFill/>
          <a:ln w="19050">
            <a:solidFill>
              <a:srgbClr val="FFE599"/>
            </a:solidFill>
            <a:round/>
            <a:headEnd/>
            <a:tailEnd/>
          </a:ln>
          <a:extLst>
            <a:ext uri="{909E8E84-426E-40DD-AFC4-6F175D3DCCD1}">
              <a14:hiddenFill xmlns:a14="http://schemas.microsoft.com/office/drawing/2010/main">
                <a:noFill/>
              </a14:hiddenFill>
            </a:ext>
          </a:extLst>
        </p:spPr>
      </p:cxnSp>
      <p:sp>
        <p:nvSpPr>
          <p:cNvPr id="10" name="Google Shape;172;p20">
            <a:extLst>
              <a:ext uri="{FF2B5EF4-FFF2-40B4-BE49-F238E27FC236}">
                <a16:creationId xmlns:a16="http://schemas.microsoft.com/office/drawing/2014/main" id="{B727F272-782C-F415-4702-ECAEE9663E21}"/>
              </a:ext>
            </a:extLst>
          </p:cNvPr>
          <p:cNvSpPr txBox="1">
            <a:spLocks/>
          </p:cNvSpPr>
          <p:nvPr/>
        </p:nvSpPr>
        <p:spPr>
          <a:xfrm>
            <a:off x="8991600" y="311319"/>
            <a:ext cx="8915400" cy="1022181"/>
          </a:xfrm>
          <a:prstGeom prst="rect">
            <a:avLst/>
          </a:prstGeom>
          <a:solidFill>
            <a:srgbClr val="92D050"/>
          </a:solidFill>
        </p:spPr>
        <p:txBody>
          <a:bodyPr spcFirstLastPara="1"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buClr>
                <a:schemeClr val="dk1"/>
              </a:buClr>
              <a:buSzPts val="2800"/>
              <a:defRPr/>
            </a:pPr>
            <a:r>
              <a:rPr lang="en-US" sz="4800" b="1" dirty="0">
                <a:latin typeface="Aptos Display" panose="020B0004020202020204" pitchFamily="34" charset="0"/>
                <a:ea typeface="+mn-ea"/>
                <a:cs typeface="Times New Roman"/>
                <a:sym typeface="Times New Roman"/>
              </a:rPr>
              <a:t>Stakeholder Engagement </a:t>
            </a:r>
          </a:p>
        </p:txBody>
      </p:sp>
    </p:spTree>
    <p:extLst>
      <p:ext uri="{BB962C8B-B14F-4D97-AF65-F5344CB8AC3E}">
        <p14:creationId xmlns:p14="http://schemas.microsoft.com/office/powerpoint/2010/main" val="22209559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4756</TotalTime>
  <Words>1479</Words>
  <Application>Microsoft Office PowerPoint</Application>
  <PresentationFormat>Custom</PresentationFormat>
  <Paragraphs>179</Paragraphs>
  <Slides>17</Slides>
  <Notes>12</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Aptos Display</vt:lpstr>
      <vt:lpstr>Arial</vt:lpstr>
      <vt:lpstr>Calibri</vt:lpstr>
      <vt:lpstr>Aptos</vt:lpstr>
      <vt:lpstr>Aptos Narrow</vt:lpstr>
      <vt:lpstr>Palace Script MT</vt:lpstr>
      <vt:lpstr>Office Theme</vt:lpstr>
      <vt:lpstr>PowerPoint Presentation</vt:lpstr>
      <vt:lpstr>PowerPoint Presentation</vt:lpstr>
      <vt:lpstr>SGP OP-7 Learnings</vt:lpstr>
      <vt:lpstr>PowerPoint Presentation</vt:lpstr>
      <vt:lpstr>Progress of OP-8</vt:lpstr>
      <vt:lpstr>PowerPoint Presentation</vt:lpstr>
      <vt:lpstr>Project Landscapes</vt:lpstr>
      <vt:lpstr>PowerPoint Presentation</vt:lpstr>
      <vt:lpstr>PowerPoint Presentation</vt:lpstr>
      <vt:lpstr>PowerPoint Presentation</vt:lpstr>
      <vt:lpstr>Timeline</vt:lpstr>
      <vt:lpstr>PowerPoint Presentation</vt:lpstr>
      <vt:lpstr>Relevance to Sustainable Development Goals (SDGs)</vt:lpstr>
      <vt:lpstr>PowerPoint Presentation</vt:lpstr>
      <vt:lpstr>Strategic Priorities: Alignment with National Priorities</vt:lpstr>
      <vt:lpstr>PowerPoint Presentation</vt:lpstr>
      <vt:lpstr>SGP OP - 7 Learnings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 and White Modern Nature Presentation</dc:title>
  <dc:creator>Meera Yadav</dc:creator>
  <cp:lastModifiedBy>Meera Yadav</cp:lastModifiedBy>
  <cp:revision>65</cp:revision>
  <cp:lastPrinted>2026-07-30T06:52:11Z</cp:lastPrinted>
  <dcterms:created xsi:type="dcterms:W3CDTF">2006-08-16T00:00:00Z</dcterms:created>
  <dcterms:modified xsi:type="dcterms:W3CDTF">2026-07-31T08:55:19Z</dcterms:modified>
  <dc:identifier>DAG_IZd6JP8</dc:identifier>
</cp:coreProperties>
</file>