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Lato Black" panose="020F0502020204030203" pitchFamily="34" charset="0"/>
      <p:bold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iK+RBrffAQTbCDje9iwBSgU8Kl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F954A5-3354-46A7-8E19-56ACF993664D}" v="12" dt="2026-07-31T09:18:27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548" y="25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ra Yadav" userId="19c86c4f-1ca8-42d6-a3ab-57991d6ef900" providerId="ADAL" clId="{49F954A5-3354-46A7-8E19-56ACF993664D}"/>
    <pc:docChg chg="undo custSel modSld">
      <pc:chgData name="Meera Yadav" userId="19c86c4f-1ca8-42d6-a3ab-57991d6ef900" providerId="ADAL" clId="{49F954A5-3354-46A7-8E19-56ACF993664D}" dt="2026-07-31T09:18:29.611" v="209" actId="14100"/>
      <pc:docMkLst>
        <pc:docMk/>
      </pc:docMkLst>
      <pc:sldChg chg="addSp modSp mod">
        <pc:chgData name="Meera Yadav" userId="19c86c4f-1ca8-42d6-a3ab-57991d6ef900" providerId="ADAL" clId="{49F954A5-3354-46A7-8E19-56ACF993664D}" dt="2026-07-31T09:06:20.716" v="9" actId="1076"/>
        <pc:sldMkLst>
          <pc:docMk/>
          <pc:sldMk cId="0" sldId="256"/>
        </pc:sldMkLst>
        <pc:spChg chg="mod">
          <ac:chgData name="Meera Yadav" userId="19c86c4f-1ca8-42d6-a3ab-57991d6ef900" providerId="ADAL" clId="{49F954A5-3354-46A7-8E19-56ACF993664D}" dt="2026-07-31T09:06:17.890" v="8" actId="403"/>
          <ac:spMkLst>
            <pc:docMk/>
            <pc:sldMk cId="0" sldId="256"/>
            <ac:spMk id="22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06:05.476" v="5" actId="1076"/>
          <ac:grpSpMkLst>
            <pc:docMk/>
            <pc:sldMk cId="0" sldId="256"/>
            <ac:grpSpMk id="2" creationId="{23E62107-CB49-027B-7D35-3909C0B3815D}"/>
          </ac:grpSpMkLst>
        </pc:grpChg>
        <pc:picChg chg="mod">
          <ac:chgData name="Meera Yadav" userId="19c86c4f-1ca8-42d6-a3ab-57991d6ef900" providerId="ADAL" clId="{49F954A5-3354-46A7-8E19-56ACF993664D}" dt="2026-07-31T09:06:01.537" v="3" actId="164"/>
          <ac:picMkLst>
            <pc:docMk/>
            <pc:sldMk cId="0" sldId="256"/>
            <ac:picMk id="15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6:01.537" v="3" actId="164"/>
          <ac:picMkLst>
            <pc:docMk/>
            <pc:sldMk cId="0" sldId="256"/>
            <ac:picMk id="16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6:09.222" v="6" actId="1076"/>
          <ac:picMkLst>
            <pc:docMk/>
            <pc:sldMk cId="0" sldId="256"/>
            <ac:picMk id="17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5:49.799" v="1" actId="1076"/>
          <ac:picMkLst>
            <pc:docMk/>
            <pc:sldMk cId="0" sldId="256"/>
            <ac:picMk id="18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5:45.021" v="0" actId="1076"/>
          <ac:picMkLst>
            <pc:docMk/>
            <pc:sldMk cId="0" sldId="256"/>
            <ac:picMk id="19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6:20.716" v="9" actId="1076"/>
          <ac:picMkLst>
            <pc:docMk/>
            <pc:sldMk cId="0" sldId="256"/>
            <ac:picMk id="23" creationId="{00000000-0000-0000-0000-000000000000}"/>
          </ac:picMkLst>
        </pc:picChg>
      </pc:sldChg>
      <pc:sldChg chg="addSp delSp modSp mod modNotes">
        <pc:chgData name="Meera Yadav" userId="19c86c4f-1ca8-42d6-a3ab-57991d6ef900" providerId="ADAL" clId="{49F954A5-3354-46A7-8E19-56ACF993664D}" dt="2026-07-31T09:17:04.393" v="176" actId="1076"/>
        <pc:sldMkLst>
          <pc:docMk/>
          <pc:sldMk cId="0" sldId="257"/>
        </pc:sldMkLst>
        <pc:spChg chg="mod">
          <ac:chgData name="Meera Yadav" userId="19c86c4f-1ca8-42d6-a3ab-57991d6ef900" providerId="ADAL" clId="{49F954A5-3354-46A7-8E19-56ACF993664D}" dt="2026-07-31T09:07:08.058" v="17" actId="403"/>
          <ac:spMkLst>
            <pc:docMk/>
            <pc:sldMk cId="0" sldId="257"/>
            <ac:spMk id="37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7:08.058" v="17" actId="403"/>
          <ac:spMkLst>
            <pc:docMk/>
            <pc:sldMk cId="0" sldId="257"/>
            <ac:spMk id="39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7:17.218" v="19" actId="403"/>
          <ac:spMkLst>
            <pc:docMk/>
            <pc:sldMk cId="0" sldId="257"/>
            <ac:spMk id="41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7:08.058" v="17" actId="403"/>
          <ac:spMkLst>
            <pc:docMk/>
            <pc:sldMk cId="0" sldId="257"/>
            <ac:spMk id="43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7:37.533" v="21" actId="20577"/>
          <ac:spMkLst>
            <pc:docMk/>
            <pc:sldMk cId="0" sldId="257"/>
            <ac:spMk id="45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7:13.357" v="18" actId="403"/>
          <ac:spMkLst>
            <pc:docMk/>
            <pc:sldMk cId="0" sldId="257"/>
            <ac:spMk id="55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06:40.897" v="14" actId="1076"/>
          <ac:grpSpMkLst>
            <pc:docMk/>
            <pc:sldMk cId="0" sldId="257"/>
            <ac:grpSpMk id="2" creationId="{2223BB5C-435B-98BC-F676-EB03F8E0AB07}"/>
          </ac:grpSpMkLst>
        </pc:grpChg>
        <pc:picChg chg="mod">
          <ac:chgData name="Meera Yadav" userId="19c86c4f-1ca8-42d6-a3ab-57991d6ef900" providerId="ADAL" clId="{49F954A5-3354-46A7-8E19-56ACF993664D}" dt="2026-07-31T09:06:32.560" v="10"/>
          <ac:picMkLst>
            <pc:docMk/>
            <pc:sldMk cId="0" sldId="257"/>
            <ac:picMk id="3" creationId="{53DEE37C-85EA-3237-03BF-FABE4AC01411}"/>
          </ac:picMkLst>
        </pc:picChg>
        <pc:picChg chg="mod">
          <ac:chgData name="Meera Yadav" userId="19c86c4f-1ca8-42d6-a3ab-57991d6ef900" providerId="ADAL" clId="{49F954A5-3354-46A7-8E19-56ACF993664D}" dt="2026-07-31T09:06:32.560" v="10"/>
          <ac:picMkLst>
            <pc:docMk/>
            <pc:sldMk cId="0" sldId="257"/>
            <ac:picMk id="4" creationId="{2D8CFBDB-5879-5F0B-C9D9-0AABC9361CBC}"/>
          </ac:picMkLst>
        </pc:picChg>
        <pc:picChg chg="del">
          <ac:chgData name="Meera Yadav" userId="19c86c4f-1ca8-42d6-a3ab-57991d6ef900" providerId="ADAL" clId="{49F954A5-3354-46A7-8E19-56ACF993664D}" dt="2026-07-31T09:06:34.553" v="11" actId="478"/>
          <ac:picMkLst>
            <pc:docMk/>
            <pc:sldMk cId="0" sldId="257"/>
            <ac:picMk id="28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06:37.415" v="13" actId="478"/>
          <ac:picMkLst>
            <pc:docMk/>
            <pc:sldMk cId="0" sldId="257"/>
            <ac:picMk id="29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7:04.393" v="176" actId="1076"/>
          <ac:picMkLst>
            <pc:docMk/>
            <pc:sldMk cId="0" sldId="257"/>
            <ac:picMk id="31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7:01.804" v="175" actId="1076"/>
          <ac:picMkLst>
            <pc:docMk/>
            <pc:sldMk cId="0" sldId="257"/>
            <ac:picMk id="32" creationId="{00000000-0000-0000-0000-000000000000}"/>
          </ac:picMkLst>
        </pc:picChg>
      </pc:sldChg>
      <pc:sldChg chg="addSp delSp modSp mod">
        <pc:chgData name="Meera Yadav" userId="19c86c4f-1ca8-42d6-a3ab-57991d6ef900" providerId="ADAL" clId="{49F954A5-3354-46A7-8E19-56ACF993664D}" dt="2026-07-31T09:17:08.968" v="177" actId="14100"/>
        <pc:sldMkLst>
          <pc:docMk/>
          <pc:sldMk cId="0" sldId="258"/>
        </pc:sldMkLst>
        <pc:spChg chg="mod">
          <ac:chgData name="Meera Yadav" userId="19c86c4f-1ca8-42d6-a3ab-57991d6ef900" providerId="ADAL" clId="{49F954A5-3354-46A7-8E19-56ACF993664D}" dt="2026-07-31T09:08:13.629" v="30" actId="1076"/>
          <ac:spMkLst>
            <pc:docMk/>
            <pc:sldMk cId="0" sldId="258"/>
            <ac:spMk id="66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8:04.523" v="27" actId="1076"/>
          <ac:spMkLst>
            <pc:docMk/>
            <pc:sldMk cId="0" sldId="258"/>
            <ac:spMk id="70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08:29.333" v="34"/>
          <ac:grpSpMkLst>
            <pc:docMk/>
            <pc:sldMk cId="0" sldId="258"/>
            <ac:grpSpMk id="2" creationId="{C980EB4E-5253-9B2C-0D2E-545816DBC78E}"/>
          </ac:grpSpMkLst>
        </pc:grpChg>
        <pc:picChg chg="mod">
          <ac:chgData name="Meera Yadav" userId="19c86c4f-1ca8-42d6-a3ab-57991d6ef900" providerId="ADAL" clId="{49F954A5-3354-46A7-8E19-56ACF993664D}" dt="2026-07-31T09:08:29.333" v="34"/>
          <ac:picMkLst>
            <pc:docMk/>
            <pc:sldMk cId="0" sldId="258"/>
            <ac:picMk id="3" creationId="{33A41240-CCF1-D93F-25AF-A0272B61EEE3}"/>
          </ac:picMkLst>
        </pc:picChg>
        <pc:picChg chg="mod">
          <ac:chgData name="Meera Yadav" userId="19c86c4f-1ca8-42d6-a3ab-57991d6ef900" providerId="ADAL" clId="{49F954A5-3354-46A7-8E19-56ACF993664D}" dt="2026-07-31T09:08:29.333" v="34"/>
          <ac:picMkLst>
            <pc:docMk/>
            <pc:sldMk cId="0" sldId="258"/>
            <ac:picMk id="4" creationId="{64F20092-2D93-03B8-E354-75DC0F8008B1}"/>
          </ac:picMkLst>
        </pc:picChg>
        <pc:picChg chg="del">
          <ac:chgData name="Meera Yadav" userId="19c86c4f-1ca8-42d6-a3ab-57991d6ef900" providerId="ADAL" clId="{49F954A5-3354-46A7-8E19-56ACF993664D}" dt="2026-07-31T09:07:50.881" v="23" actId="478"/>
          <ac:picMkLst>
            <pc:docMk/>
            <pc:sldMk cId="0" sldId="258"/>
            <ac:picMk id="60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07:49.039" v="22" actId="478"/>
          <ac:picMkLst>
            <pc:docMk/>
            <pc:sldMk cId="0" sldId="258"/>
            <ac:picMk id="61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8:18.091" v="32" actId="1076"/>
          <ac:picMkLst>
            <pc:docMk/>
            <pc:sldMk cId="0" sldId="258"/>
            <ac:picMk id="62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7:08.968" v="177" actId="14100"/>
          <ac:picMkLst>
            <pc:docMk/>
            <pc:sldMk cId="0" sldId="258"/>
            <ac:picMk id="63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8:09.518" v="29" actId="1076"/>
          <ac:picMkLst>
            <pc:docMk/>
            <pc:sldMk cId="0" sldId="258"/>
            <ac:picMk id="64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8:20.445" v="33" actId="1076"/>
          <ac:picMkLst>
            <pc:docMk/>
            <pc:sldMk cId="0" sldId="258"/>
            <ac:picMk id="65" creationId="{00000000-0000-0000-0000-000000000000}"/>
          </ac:picMkLst>
        </pc:picChg>
      </pc:sldChg>
      <pc:sldChg chg="addSp delSp modSp mod">
        <pc:chgData name="Meera Yadav" userId="19c86c4f-1ca8-42d6-a3ab-57991d6ef900" providerId="ADAL" clId="{49F954A5-3354-46A7-8E19-56ACF993664D}" dt="2026-07-31T09:08:57.424" v="46" actId="403"/>
        <pc:sldMkLst>
          <pc:docMk/>
          <pc:sldMk cId="0" sldId="259"/>
        </pc:sldMkLst>
        <pc:spChg chg="mod">
          <ac:chgData name="Meera Yadav" userId="19c86c4f-1ca8-42d6-a3ab-57991d6ef900" providerId="ADAL" clId="{49F954A5-3354-46A7-8E19-56ACF993664D}" dt="2026-07-31T09:08:57.424" v="46" actId="403"/>
          <ac:spMkLst>
            <pc:docMk/>
            <pc:sldMk cId="0" sldId="259"/>
            <ac:spMk id="93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8:57.424" v="46" actId="403"/>
          <ac:spMkLst>
            <pc:docMk/>
            <pc:sldMk cId="0" sldId="259"/>
            <ac:spMk id="97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8:57.424" v="46" actId="403"/>
          <ac:spMkLst>
            <pc:docMk/>
            <pc:sldMk cId="0" sldId="259"/>
            <ac:spMk id="101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8:57.424" v="46" actId="403"/>
          <ac:spMkLst>
            <pc:docMk/>
            <pc:sldMk cId="0" sldId="259"/>
            <ac:spMk id="105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08:44.884" v="41" actId="1076"/>
          <ac:grpSpMkLst>
            <pc:docMk/>
            <pc:sldMk cId="0" sldId="259"/>
            <ac:grpSpMk id="2" creationId="{14914A4F-AB78-5EC4-54AE-E0E5DE0A4EAC}"/>
          </ac:grpSpMkLst>
        </pc:grpChg>
        <pc:picChg chg="mod">
          <ac:chgData name="Meera Yadav" userId="19c86c4f-1ca8-42d6-a3ab-57991d6ef900" providerId="ADAL" clId="{49F954A5-3354-46A7-8E19-56ACF993664D}" dt="2026-07-31T09:08:42.880" v="40"/>
          <ac:picMkLst>
            <pc:docMk/>
            <pc:sldMk cId="0" sldId="259"/>
            <ac:picMk id="3" creationId="{66B2E507-34F1-CF6F-59E8-AFBAD6B11D37}"/>
          </ac:picMkLst>
        </pc:picChg>
        <pc:picChg chg="mod">
          <ac:chgData name="Meera Yadav" userId="19c86c4f-1ca8-42d6-a3ab-57991d6ef900" providerId="ADAL" clId="{49F954A5-3354-46A7-8E19-56ACF993664D}" dt="2026-07-31T09:08:42.880" v="40"/>
          <ac:picMkLst>
            <pc:docMk/>
            <pc:sldMk cId="0" sldId="259"/>
            <ac:picMk id="4" creationId="{CBE2C8DF-62C1-DAE5-4690-96BCF1D9CFEE}"/>
          </ac:picMkLst>
        </pc:picChg>
        <pc:picChg chg="del">
          <ac:chgData name="Meera Yadav" userId="19c86c4f-1ca8-42d6-a3ab-57991d6ef900" providerId="ADAL" clId="{49F954A5-3354-46A7-8E19-56ACF993664D}" dt="2026-07-31T09:08:41.589" v="39" actId="478"/>
          <ac:picMkLst>
            <pc:docMk/>
            <pc:sldMk cId="0" sldId="259"/>
            <ac:picMk id="77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08:40.688" v="38" actId="478"/>
          <ac:picMkLst>
            <pc:docMk/>
            <pc:sldMk cId="0" sldId="259"/>
            <ac:picMk id="78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8:49.652" v="44" actId="1076"/>
          <ac:picMkLst>
            <pc:docMk/>
            <pc:sldMk cId="0" sldId="259"/>
            <ac:picMk id="79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8:38.660" v="37" actId="1076"/>
          <ac:picMkLst>
            <pc:docMk/>
            <pc:sldMk cId="0" sldId="259"/>
            <ac:picMk id="80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8:36.460" v="36" actId="1076"/>
          <ac:picMkLst>
            <pc:docMk/>
            <pc:sldMk cId="0" sldId="259"/>
            <ac:picMk id="81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8:51.895" v="45" actId="1076"/>
          <ac:picMkLst>
            <pc:docMk/>
            <pc:sldMk cId="0" sldId="259"/>
            <ac:picMk id="82" creationId="{00000000-0000-0000-0000-000000000000}"/>
          </ac:picMkLst>
        </pc:picChg>
      </pc:sldChg>
      <pc:sldChg chg="addSp delSp modSp mod modNotes">
        <pc:chgData name="Meera Yadav" userId="19c86c4f-1ca8-42d6-a3ab-57991d6ef900" providerId="ADAL" clId="{49F954A5-3354-46A7-8E19-56ACF993664D}" dt="2026-07-31T09:10:06.640" v="67" actId="403"/>
        <pc:sldMkLst>
          <pc:docMk/>
          <pc:sldMk cId="0" sldId="260"/>
        </pc:sldMkLst>
        <pc:spChg chg="mod">
          <ac:chgData name="Meera Yadav" userId="19c86c4f-1ca8-42d6-a3ab-57991d6ef900" providerId="ADAL" clId="{49F954A5-3354-46A7-8E19-56ACF993664D}" dt="2026-07-31T09:09:44.693" v="62" actId="403"/>
          <ac:spMkLst>
            <pc:docMk/>
            <pc:sldMk cId="0" sldId="260"/>
            <ac:spMk id="123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9:53.292" v="64" actId="403"/>
          <ac:spMkLst>
            <pc:docMk/>
            <pc:sldMk cId="0" sldId="260"/>
            <ac:spMk id="125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09:59.243" v="65" actId="403"/>
          <ac:spMkLst>
            <pc:docMk/>
            <pc:sldMk cId="0" sldId="260"/>
            <ac:spMk id="127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0:02.665" v="66" actId="403"/>
          <ac:spMkLst>
            <pc:docMk/>
            <pc:sldMk cId="0" sldId="260"/>
            <ac:spMk id="131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0:06.640" v="67" actId="403"/>
          <ac:spMkLst>
            <pc:docMk/>
            <pc:sldMk cId="0" sldId="260"/>
            <ac:spMk id="135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09:17.230" v="51" actId="1076"/>
          <ac:grpSpMkLst>
            <pc:docMk/>
            <pc:sldMk cId="0" sldId="260"/>
            <ac:grpSpMk id="2" creationId="{1EFAD503-6461-EBC9-6E3A-6953CC13DA0A}"/>
          </ac:grpSpMkLst>
        </pc:grpChg>
        <pc:grpChg chg="mod">
          <ac:chgData name="Meera Yadav" userId="19c86c4f-1ca8-42d6-a3ab-57991d6ef900" providerId="ADAL" clId="{49F954A5-3354-46A7-8E19-56ACF993664D}" dt="2026-07-31T09:09:37.269" v="59" actId="1076"/>
          <ac:grpSpMkLst>
            <pc:docMk/>
            <pc:sldMk cId="0" sldId="260"/>
            <ac:grpSpMk id="120" creationId="{00000000-0000-0000-0000-000000000000}"/>
          </ac:grpSpMkLst>
        </pc:grpChg>
        <pc:picChg chg="mod">
          <ac:chgData name="Meera Yadav" userId="19c86c4f-1ca8-42d6-a3ab-57991d6ef900" providerId="ADAL" clId="{49F954A5-3354-46A7-8E19-56ACF993664D}" dt="2026-07-31T09:09:12.134" v="47"/>
          <ac:picMkLst>
            <pc:docMk/>
            <pc:sldMk cId="0" sldId="260"/>
            <ac:picMk id="3" creationId="{BA2872F9-47E5-50F0-2BCA-3CD316DF52F4}"/>
          </ac:picMkLst>
        </pc:picChg>
        <pc:picChg chg="mod">
          <ac:chgData name="Meera Yadav" userId="19c86c4f-1ca8-42d6-a3ab-57991d6ef900" providerId="ADAL" clId="{49F954A5-3354-46A7-8E19-56ACF993664D}" dt="2026-07-31T09:09:12.134" v="47"/>
          <ac:picMkLst>
            <pc:docMk/>
            <pc:sldMk cId="0" sldId="260"/>
            <ac:picMk id="4" creationId="{8077C3F2-B013-8552-D796-504A98C33AE0}"/>
          </ac:picMkLst>
        </pc:picChg>
        <pc:picChg chg="del">
          <ac:chgData name="Meera Yadav" userId="19c86c4f-1ca8-42d6-a3ab-57991d6ef900" providerId="ADAL" clId="{49F954A5-3354-46A7-8E19-56ACF993664D}" dt="2026-07-31T09:09:15.242" v="50" actId="478"/>
          <ac:picMkLst>
            <pc:docMk/>
            <pc:sldMk cId="0" sldId="260"/>
            <ac:picMk id="111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09:14.621" v="49" actId="478"/>
          <ac:picMkLst>
            <pc:docMk/>
            <pc:sldMk cId="0" sldId="260"/>
            <ac:picMk id="112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9:20.626" v="53" actId="14100"/>
          <ac:picMkLst>
            <pc:docMk/>
            <pc:sldMk cId="0" sldId="260"/>
            <ac:picMk id="113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9:28.662" v="56" actId="1076"/>
          <ac:picMkLst>
            <pc:docMk/>
            <pc:sldMk cId="0" sldId="260"/>
            <ac:picMk id="114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9:33.937" v="58" actId="1076"/>
          <ac:picMkLst>
            <pc:docMk/>
            <pc:sldMk cId="0" sldId="260"/>
            <ac:picMk id="115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09:23.219" v="54" actId="1076"/>
          <ac:picMkLst>
            <pc:docMk/>
            <pc:sldMk cId="0" sldId="260"/>
            <ac:picMk id="116" creationId="{00000000-0000-0000-0000-000000000000}"/>
          </ac:picMkLst>
        </pc:picChg>
      </pc:sldChg>
      <pc:sldChg chg="addSp delSp modSp mod modNotes">
        <pc:chgData name="Meera Yadav" userId="19c86c4f-1ca8-42d6-a3ab-57991d6ef900" providerId="ADAL" clId="{49F954A5-3354-46A7-8E19-56ACF993664D}" dt="2026-07-31T09:11:06.922" v="81" actId="403"/>
        <pc:sldMkLst>
          <pc:docMk/>
          <pc:sldMk cId="0" sldId="261"/>
        </pc:sldMkLst>
        <pc:spChg chg="mod">
          <ac:chgData name="Meera Yadav" userId="19c86c4f-1ca8-42d6-a3ab-57991d6ef900" providerId="ADAL" clId="{49F954A5-3354-46A7-8E19-56ACF993664D}" dt="2026-07-31T09:10:59.762" v="79" actId="403"/>
          <ac:spMkLst>
            <pc:docMk/>
            <pc:sldMk cId="0" sldId="261"/>
            <ac:spMk id="152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1:03.221" v="80" actId="403"/>
          <ac:spMkLst>
            <pc:docMk/>
            <pc:sldMk cId="0" sldId="261"/>
            <ac:spMk id="156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1:06.922" v="81" actId="403"/>
          <ac:spMkLst>
            <pc:docMk/>
            <pc:sldMk cId="0" sldId="261"/>
            <ac:spMk id="160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10:43.129" v="72" actId="1076"/>
          <ac:grpSpMkLst>
            <pc:docMk/>
            <pc:sldMk cId="0" sldId="261"/>
            <ac:grpSpMk id="2" creationId="{172CEAC7-D4CD-0331-E09D-BF70BAA6F4BF}"/>
          </ac:grpSpMkLst>
        </pc:grpChg>
        <pc:picChg chg="mod">
          <ac:chgData name="Meera Yadav" userId="19c86c4f-1ca8-42d6-a3ab-57991d6ef900" providerId="ADAL" clId="{49F954A5-3354-46A7-8E19-56ACF993664D}" dt="2026-07-31T09:10:37.730" v="68"/>
          <ac:picMkLst>
            <pc:docMk/>
            <pc:sldMk cId="0" sldId="261"/>
            <ac:picMk id="3" creationId="{E8F213B5-08F5-63C6-F426-795FB762237C}"/>
          </ac:picMkLst>
        </pc:picChg>
        <pc:picChg chg="mod">
          <ac:chgData name="Meera Yadav" userId="19c86c4f-1ca8-42d6-a3ab-57991d6ef900" providerId="ADAL" clId="{49F954A5-3354-46A7-8E19-56ACF993664D}" dt="2026-07-31T09:10:37.730" v="68"/>
          <ac:picMkLst>
            <pc:docMk/>
            <pc:sldMk cId="0" sldId="261"/>
            <ac:picMk id="4" creationId="{670BF00B-9D49-5747-FD38-4AE24391A25A}"/>
          </ac:picMkLst>
        </pc:picChg>
        <pc:picChg chg="del">
          <ac:chgData name="Meera Yadav" userId="19c86c4f-1ca8-42d6-a3ab-57991d6ef900" providerId="ADAL" clId="{49F954A5-3354-46A7-8E19-56ACF993664D}" dt="2026-07-31T09:10:40.705" v="71" actId="478"/>
          <ac:picMkLst>
            <pc:docMk/>
            <pc:sldMk cId="0" sldId="261"/>
            <ac:picMk id="140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10:39.954" v="70" actId="478"/>
          <ac:picMkLst>
            <pc:docMk/>
            <pc:sldMk cId="0" sldId="261"/>
            <ac:picMk id="141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0:46.833" v="74" actId="1076"/>
          <ac:picMkLst>
            <pc:docMk/>
            <pc:sldMk cId="0" sldId="261"/>
            <ac:picMk id="142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0:53.357" v="77" actId="1076"/>
          <ac:picMkLst>
            <pc:docMk/>
            <pc:sldMk cId="0" sldId="261"/>
            <ac:picMk id="143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0:56.909" v="78" actId="1076"/>
          <ac:picMkLst>
            <pc:docMk/>
            <pc:sldMk cId="0" sldId="261"/>
            <ac:picMk id="144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0:48.873" v="75" actId="1076"/>
          <ac:picMkLst>
            <pc:docMk/>
            <pc:sldMk cId="0" sldId="261"/>
            <ac:picMk id="145" creationId="{00000000-0000-0000-0000-000000000000}"/>
          </ac:picMkLst>
        </pc:picChg>
      </pc:sldChg>
      <pc:sldChg chg="addSp delSp modSp mod">
        <pc:chgData name="Meera Yadav" userId="19c86c4f-1ca8-42d6-a3ab-57991d6ef900" providerId="ADAL" clId="{49F954A5-3354-46A7-8E19-56ACF993664D}" dt="2026-07-31T09:11:45.192" v="93" actId="403"/>
        <pc:sldMkLst>
          <pc:docMk/>
          <pc:sldMk cId="0" sldId="262"/>
        </pc:sldMkLst>
        <pc:spChg chg="mod">
          <ac:chgData name="Meera Yadav" userId="19c86c4f-1ca8-42d6-a3ab-57991d6ef900" providerId="ADAL" clId="{49F954A5-3354-46A7-8E19-56ACF993664D}" dt="2026-07-31T09:11:38.434" v="91" actId="403"/>
          <ac:spMkLst>
            <pc:docMk/>
            <pc:sldMk cId="0" sldId="262"/>
            <ac:spMk id="175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1:41.918" v="92" actId="403"/>
          <ac:spMkLst>
            <pc:docMk/>
            <pc:sldMk cId="0" sldId="262"/>
            <ac:spMk id="179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1:45.192" v="93" actId="403"/>
          <ac:spMkLst>
            <pc:docMk/>
            <pc:sldMk cId="0" sldId="262"/>
            <ac:spMk id="183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11:28.134" v="87"/>
          <ac:grpSpMkLst>
            <pc:docMk/>
            <pc:sldMk cId="0" sldId="262"/>
            <ac:grpSpMk id="2" creationId="{0A945453-BCA3-F4B0-53C3-C79E21E722DA}"/>
          </ac:grpSpMkLst>
        </pc:grpChg>
        <pc:picChg chg="mod">
          <ac:chgData name="Meera Yadav" userId="19c86c4f-1ca8-42d6-a3ab-57991d6ef900" providerId="ADAL" clId="{49F954A5-3354-46A7-8E19-56ACF993664D}" dt="2026-07-31T09:11:28.134" v="87"/>
          <ac:picMkLst>
            <pc:docMk/>
            <pc:sldMk cId="0" sldId="262"/>
            <ac:picMk id="3" creationId="{BD5A7240-783E-527B-D747-357F6E52E82E}"/>
          </ac:picMkLst>
        </pc:picChg>
        <pc:picChg chg="mod">
          <ac:chgData name="Meera Yadav" userId="19c86c4f-1ca8-42d6-a3ab-57991d6ef900" providerId="ADAL" clId="{49F954A5-3354-46A7-8E19-56ACF993664D}" dt="2026-07-31T09:11:28.134" v="87"/>
          <ac:picMkLst>
            <pc:docMk/>
            <pc:sldMk cId="0" sldId="262"/>
            <ac:picMk id="4" creationId="{C87B1D37-6736-6FD4-5436-494C92E3402E}"/>
          </ac:picMkLst>
        </pc:picChg>
        <pc:picChg chg="del">
          <ac:chgData name="Meera Yadav" userId="19c86c4f-1ca8-42d6-a3ab-57991d6ef900" providerId="ADAL" clId="{49F954A5-3354-46A7-8E19-56ACF993664D}" dt="2026-07-31T09:11:20.599" v="86" actId="478"/>
          <ac:picMkLst>
            <pc:docMk/>
            <pc:sldMk cId="0" sldId="262"/>
            <ac:picMk id="165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11:19.866" v="85" actId="478"/>
          <ac:picMkLst>
            <pc:docMk/>
            <pc:sldMk cId="0" sldId="262"/>
            <ac:picMk id="166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1:32.597" v="89" actId="1076"/>
          <ac:picMkLst>
            <pc:docMk/>
            <pc:sldMk cId="0" sldId="262"/>
            <ac:picMk id="167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1:18.539" v="84" actId="1076"/>
          <ac:picMkLst>
            <pc:docMk/>
            <pc:sldMk cId="0" sldId="262"/>
            <ac:picMk id="168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1:16.584" v="83" actId="1076"/>
          <ac:picMkLst>
            <pc:docMk/>
            <pc:sldMk cId="0" sldId="262"/>
            <ac:picMk id="169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1:34.845" v="90" actId="1076"/>
          <ac:picMkLst>
            <pc:docMk/>
            <pc:sldMk cId="0" sldId="262"/>
            <ac:picMk id="170" creationId="{00000000-0000-0000-0000-000000000000}"/>
          </ac:picMkLst>
        </pc:picChg>
      </pc:sldChg>
      <pc:sldChg chg="addSp delSp modSp mod modNotes">
        <pc:chgData name="Meera Yadav" userId="19c86c4f-1ca8-42d6-a3ab-57991d6ef900" providerId="ADAL" clId="{49F954A5-3354-46A7-8E19-56ACF993664D}" dt="2026-07-31T09:17:56.599" v="207" actId="1036"/>
        <pc:sldMkLst>
          <pc:docMk/>
          <pc:sldMk cId="0" sldId="263"/>
        </pc:sldMkLst>
        <pc:spChg chg="mod">
          <ac:chgData name="Meera Yadav" userId="19c86c4f-1ca8-42d6-a3ab-57991d6ef900" providerId="ADAL" clId="{49F954A5-3354-46A7-8E19-56ACF993664D}" dt="2026-07-31T09:17:24.997" v="181" actId="403"/>
          <ac:spMkLst>
            <pc:docMk/>
            <pc:sldMk cId="0" sldId="263"/>
            <ac:spMk id="197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7:28.312" v="182" actId="403"/>
          <ac:spMkLst>
            <pc:docMk/>
            <pc:sldMk cId="0" sldId="263"/>
            <ac:spMk id="201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7:32.589" v="183" actId="403"/>
          <ac:spMkLst>
            <pc:docMk/>
            <pc:sldMk cId="0" sldId="263"/>
            <ac:spMk id="205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7:36.065" v="184" actId="403"/>
          <ac:spMkLst>
            <pc:docMk/>
            <pc:sldMk cId="0" sldId="263"/>
            <ac:spMk id="209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7:39.499" v="185" actId="403"/>
          <ac:spMkLst>
            <pc:docMk/>
            <pc:sldMk cId="0" sldId="263"/>
            <ac:spMk id="213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7:42.928" v="186" actId="403"/>
          <ac:spMkLst>
            <pc:docMk/>
            <pc:sldMk cId="0" sldId="263"/>
            <ac:spMk id="217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12:07.592" v="98" actId="1076"/>
          <ac:grpSpMkLst>
            <pc:docMk/>
            <pc:sldMk cId="0" sldId="263"/>
            <ac:grpSpMk id="2" creationId="{1B323108-463A-709B-1515-AF113FB59687}"/>
          </ac:grpSpMkLst>
        </pc:grpChg>
        <pc:grpChg chg="mod">
          <ac:chgData name="Meera Yadav" userId="19c86c4f-1ca8-42d6-a3ab-57991d6ef900" providerId="ADAL" clId="{49F954A5-3354-46A7-8E19-56ACF993664D}" dt="2026-07-31T09:17:56.599" v="207" actId="1036"/>
          <ac:grpSpMkLst>
            <pc:docMk/>
            <pc:sldMk cId="0" sldId="263"/>
            <ac:grpSpMk id="206" creationId="{00000000-0000-0000-0000-000000000000}"/>
          </ac:grpSpMkLst>
        </pc:grpChg>
        <pc:grpChg chg="mod">
          <ac:chgData name="Meera Yadav" userId="19c86c4f-1ca8-42d6-a3ab-57991d6ef900" providerId="ADAL" clId="{49F954A5-3354-46A7-8E19-56ACF993664D}" dt="2026-07-31T09:17:53.692" v="200" actId="1036"/>
          <ac:grpSpMkLst>
            <pc:docMk/>
            <pc:sldMk cId="0" sldId="263"/>
            <ac:grpSpMk id="210" creationId="{00000000-0000-0000-0000-000000000000}"/>
          </ac:grpSpMkLst>
        </pc:grpChg>
        <pc:grpChg chg="mod">
          <ac:chgData name="Meera Yadav" userId="19c86c4f-1ca8-42d6-a3ab-57991d6ef900" providerId="ADAL" clId="{49F954A5-3354-46A7-8E19-56ACF993664D}" dt="2026-07-31T09:17:49.206" v="193" actId="1036"/>
          <ac:grpSpMkLst>
            <pc:docMk/>
            <pc:sldMk cId="0" sldId="263"/>
            <ac:grpSpMk id="214" creationId="{00000000-0000-0000-0000-000000000000}"/>
          </ac:grpSpMkLst>
        </pc:grpChg>
        <pc:picChg chg="mod">
          <ac:chgData name="Meera Yadav" userId="19c86c4f-1ca8-42d6-a3ab-57991d6ef900" providerId="ADAL" clId="{49F954A5-3354-46A7-8E19-56ACF993664D}" dt="2026-07-31T09:12:01.891" v="94"/>
          <ac:picMkLst>
            <pc:docMk/>
            <pc:sldMk cId="0" sldId="263"/>
            <ac:picMk id="3" creationId="{1601023A-48A9-B152-D5F8-BFF92F6D91BA}"/>
          </ac:picMkLst>
        </pc:picChg>
        <pc:picChg chg="mod">
          <ac:chgData name="Meera Yadav" userId="19c86c4f-1ca8-42d6-a3ab-57991d6ef900" providerId="ADAL" clId="{49F954A5-3354-46A7-8E19-56ACF993664D}" dt="2026-07-31T09:12:01.891" v="94"/>
          <ac:picMkLst>
            <pc:docMk/>
            <pc:sldMk cId="0" sldId="263"/>
            <ac:picMk id="4" creationId="{4D2D972A-F6A6-30C6-3941-F389E8BB756E}"/>
          </ac:picMkLst>
        </pc:picChg>
        <pc:picChg chg="del">
          <ac:chgData name="Meera Yadav" userId="19c86c4f-1ca8-42d6-a3ab-57991d6ef900" providerId="ADAL" clId="{49F954A5-3354-46A7-8E19-56ACF993664D}" dt="2026-07-31T09:12:03.626" v="95" actId="478"/>
          <ac:picMkLst>
            <pc:docMk/>
            <pc:sldMk cId="0" sldId="263"/>
            <ac:picMk id="188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12:05.170" v="97" actId="478"/>
          <ac:picMkLst>
            <pc:docMk/>
            <pc:sldMk cId="0" sldId="263"/>
            <ac:picMk id="189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2:14.438" v="102" actId="1076"/>
          <ac:picMkLst>
            <pc:docMk/>
            <pc:sldMk cId="0" sldId="263"/>
            <ac:picMk id="190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7:20.765" v="180" actId="1076"/>
          <ac:picMkLst>
            <pc:docMk/>
            <pc:sldMk cId="0" sldId="263"/>
            <ac:picMk id="191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7:18.972" v="179" actId="1076"/>
          <ac:picMkLst>
            <pc:docMk/>
            <pc:sldMk cId="0" sldId="263"/>
            <ac:picMk id="192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2:09.203" v="99" actId="1076"/>
          <ac:picMkLst>
            <pc:docMk/>
            <pc:sldMk cId="0" sldId="263"/>
            <ac:picMk id="193" creationId="{00000000-0000-0000-0000-000000000000}"/>
          </ac:picMkLst>
        </pc:picChg>
      </pc:sldChg>
      <pc:sldChg chg="addSp delSp modSp mod modNotes">
        <pc:chgData name="Meera Yadav" userId="19c86c4f-1ca8-42d6-a3ab-57991d6ef900" providerId="ADAL" clId="{49F954A5-3354-46A7-8E19-56ACF993664D}" dt="2026-07-31T09:13:39.039" v="118" actId="1076"/>
        <pc:sldMkLst>
          <pc:docMk/>
          <pc:sldMk cId="0" sldId="264"/>
        </pc:sldMkLst>
        <pc:grpChg chg="add mod">
          <ac:chgData name="Meera Yadav" userId="19c86c4f-1ca8-42d6-a3ab-57991d6ef900" providerId="ADAL" clId="{49F954A5-3354-46A7-8E19-56ACF993664D}" dt="2026-07-31T09:13:27.413" v="113" actId="1076"/>
          <ac:grpSpMkLst>
            <pc:docMk/>
            <pc:sldMk cId="0" sldId="264"/>
            <ac:grpSpMk id="2" creationId="{867F8639-AC73-E0ED-2DBB-122417D9E196}"/>
          </ac:grpSpMkLst>
        </pc:grpChg>
        <pc:picChg chg="mod">
          <ac:chgData name="Meera Yadav" userId="19c86c4f-1ca8-42d6-a3ab-57991d6ef900" providerId="ADAL" clId="{49F954A5-3354-46A7-8E19-56ACF993664D}" dt="2026-07-31T09:13:20.191" v="109"/>
          <ac:picMkLst>
            <pc:docMk/>
            <pc:sldMk cId="0" sldId="264"/>
            <ac:picMk id="3" creationId="{2623154D-AC34-61A1-F2DC-699D21475ECF}"/>
          </ac:picMkLst>
        </pc:picChg>
        <pc:picChg chg="mod">
          <ac:chgData name="Meera Yadav" userId="19c86c4f-1ca8-42d6-a3ab-57991d6ef900" providerId="ADAL" clId="{49F954A5-3354-46A7-8E19-56ACF993664D}" dt="2026-07-31T09:13:20.191" v="109"/>
          <ac:picMkLst>
            <pc:docMk/>
            <pc:sldMk cId="0" sldId="264"/>
            <ac:picMk id="4" creationId="{16C43CE1-4A33-47DD-0380-A1C32B4BA42A}"/>
          </ac:picMkLst>
        </pc:picChg>
        <pc:picChg chg="del">
          <ac:chgData name="Meera Yadav" userId="19c86c4f-1ca8-42d6-a3ab-57991d6ef900" providerId="ADAL" clId="{49F954A5-3354-46A7-8E19-56ACF993664D}" dt="2026-07-31T09:13:23.832" v="112" actId="478"/>
          <ac:picMkLst>
            <pc:docMk/>
            <pc:sldMk cId="0" sldId="264"/>
            <ac:picMk id="225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13:22.941" v="111" actId="478"/>
          <ac:picMkLst>
            <pc:docMk/>
            <pc:sldMk cId="0" sldId="264"/>
            <ac:picMk id="226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3:30.588" v="115" actId="1076"/>
          <ac:picMkLst>
            <pc:docMk/>
            <pc:sldMk cId="0" sldId="264"/>
            <ac:picMk id="227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3:39.039" v="118" actId="1076"/>
          <ac:picMkLst>
            <pc:docMk/>
            <pc:sldMk cId="0" sldId="264"/>
            <ac:picMk id="228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3:36.440" v="117" actId="1076"/>
          <ac:picMkLst>
            <pc:docMk/>
            <pc:sldMk cId="0" sldId="264"/>
            <ac:picMk id="229" creationId="{00000000-0000-0000-0000-000000000000}"/>
          </ac:picMkLst>
        </pc:picChg>
      </pc:sldChg>
      <pc:sldChg chg="addSp delSp modSp mod modNotes">
        <pc:chgData name="Meera Yadav" userId="19c86c4f-1ca8-42d6-a3ab-57991d6ef900" providerId="ADAL" clId="{49F954A5-3354-46A7-8E19-56ACF993664D}" dt="2026-07-31T09:14:45.828" v="142" actId="20577"/>
        <pc:sldMkLst>
          <pc:docMk/>
          <pc:sldMk cId="0" sldId="265"/>
        </pc:sldMkLst>
        <pc:spChg chg="mod">
          <ac:chgData name="Meera Yadav" userId="19c86c4f-1ca8-42d6-a3ab-57991d6ef900" providerId="ADAL" clId="{49F954A5-3354-46A7-8E19-56ACF993664D}" dt="2026-07-31T09:14:16.695" v="132" actId="403"/>
          <ac:spMkLst>
            <pc:docMk/>
            <pc:sldMk cId="0" sldId="265"/>
            <ac:spMk id="255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4:20.705" v="133" actId="403"/>
          <ac:spMkLst>
            <pc:docMk/>
            <pc:sldMk cId="0" sldId="265"/>
            <ac:spMk id="259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4:23.714" v="134" actId="403"/>
          <ac:spMkLst>
            <pc:docMk/>
            <pc:sldMk cId="0" sldId="265"/>
            <ac:spMk id="263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4:29.874" v="137" actId="403"/>
          <ac:spMkLst>
            <pc:docMk/>
            <pc:sldMk cId="0" sldId="265"/>
            <ac:spMk id="267" creationId="{00000000-0000-0000-0000-000000000000}"/>
          </ac:spMkLst>
        </pc:spChg>
        <pc:spChg chg="mod">
          <ac:chgData name="Meera Yadav" userId="19c86c4f-1ca8-42d6-a3ab-57991d6ef900" providerId="ADAL" clId="{49F954A5-3354-46A7-8E19-56ACF993664D}" dt="2026-07-31T09:14:45.828" v="142" actId="20577"/>
          <ac:spMkLst>
            <pc:docMk/>
            <pc:sldMk cId="0" sldId="265"/>
            <ac:spMk id="270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13:55.985" v="123" actId="1076"/>
          <ac:grpSpMkLst>
            <pc:docMk/>
            <pc:sldMk cId="0" sldId="265"/>
            <ac:grpSpMk id="2" creationId="{A0F7C644-D2A1-35B1-44EC-7C7CC8BAD4BD}"/>
          </ac:grpSpMkLst>
        </pc:grpChg>
        <pc:grpChg chg="mod">
          <ac:chgData name="Meera Yadav" userId="19c86c4f-1ca8-42d6-a3ab-57991d6ef900" providerId="ADAL" clId="{49F954A5-3354-46A7-8E19-56ACF993664D}" dt="2026-07-31T09:14:26.586" v="136" actId="1076"/>
          <ac:grpSpMkLst>
            <pc:docMk/>
            <pc:sldMk cId="0" sldId="265"/>
            <ac:grpSpMk id="264" creationId="{00000000-0000-0000-0000-000000000000}"/>
          </ac:grpSpMkLst>
        </pc:grpChg>
        <pc:grpChg chg="mod">
          <ac:chgData name="Meera Yadav" userId="19c86c4f-1ca8-42d6-a3ab-57991d6ef900" providerId="ADAL" clId="{49F954A5-3354-46A7-8E19-56ACF993664D}" dt="2026-07-31T09:14:39.569" v="140" actId="1076"/>
          <ac:grpSpMkLst>
            <pc:docMk/>
            <pc:sldMk cId="0" sldId="265"/>
            <ac:grpSpMk id="268" creationId="{00000000-0000-0000-0000-000000000000}"/>
          </ac:grpSpMkLst>
        </pc:grpChg>
        <pc:picChg chg="mod">
          <ac:chgData name="Meera Yadav" userId="19c86c4f-1ca8-42d6-a3ab-57991d6ef900" providerId="ADAL" clId="{49F954A5-3354-46A7-8E19-56ACF993664D}" dt="2026-07-31T09:13:50.186" v="119"/>
          <ac:picMkLst>
            <pc:docMk/>
            <pc:sldMk cId="0" sldId="265"/>
            <ac:picMk id="3" creationId="{389A5FD2-B04D-E3CB-F898-1966953FF6D8}"/>
          </ac:picMkLst>
        </pc:picChg>
        <pc:picChg chg="mod">
          <ac:chgData name="Meera Yadav" userId="19c86c4f-1ca8-42d6-a3ab-57991d6ef900" providerId="ADAL" clId="{49F954A5-3354-46A7-8E19-56ACF993664D}" dt="2026-07-31T09:13:50.186" v="119"/>
          <ac:picMkLst>
            <pc:docMk/>
            <pc:sldMk cId="0" sldId="265"/>
            <ac:picMk id="4" creationId="{8ABFB5CE-8254-EEDE-5376-8005FC2C2FD6}"/>
          </ac:picMkLst>
        </pc:picChg>
        <pc:picChg chg="del">
          <ac:chgData name="Meera Yadav" userId="19c86c4f-1ca8-42d6-a3ab-57991d6ef900" providerId="ADAL" clId="{49F954A5-3354-46A7-8E19-56ACF993664D}" dt="2026-07-31T09:13:53.316" v="122" actId="478"/>
          <ac:picMkLst>
            <pc:docMk/>
            <pc:sldMk cId="0" sldId="265"/>
            <ac:picMk id="244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13:52.547" v="121" actId="478"/>
          <ac:picMkLst>
            <pc:docMk/>
            <pc:sldMk cId="0" sldId="265"/>
            <ac:picMk id="245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4:00.423" v="125" actId="1076"/>
          <ac:picMkLst>
            <pc:docMk/>
            <pc:sldMk cId="0" sldId="265"/>
            <ac:picMk id="246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4:13.670" v="131" actId="1076"/>
          <ac:picMkLst>
            <pc:docMk/>
            <pc:sldMk cId="0" sldId="265"/>
            <ac:picMk id="247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4:11.695" v="130" actId="1076"/>
          <ac:picMkLst>
            <pc:docMk/>
            <pc:sldMk cId="0" sldId="265"/>
            <ac:picMk id="248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4:02.745" v="126" actId="1076"/>
          <ac:picMkLst>
            <pc:docMk/>
            <pc:sldMk cId="0" sldId="265"/>
            <ac:picMk id="249" creationId="{00000000-0000-0000-0000-000000000000}"/>
          </ac:picMkLst>
        </pc:picChg>
      </pc:sldChg>
      <pc:sldChg chg="addSp delSp modSp mod">
        <pc:chgData name="Meera Yadav" userId="19c86c4f-1ca8-42d6-a3ab-57991d6ef900" providerId="ADAL" clId="{49F954A5-3354-46A7-8E19-56ACF993664D}" dt="2026-07-31T09:16:02.152" v="163" actId="1076"/>
        <pc:sldMkLst>
          <pc:docMk/>
          <pc:sldMk cId="0" sldId="266"/>
        </pc:sldMkLst>
        <pc:spChg chg="mod">
          <ac:chgData name="Meera Yadav" userId="19c86c4f-1ca8-42d6-a3ab-57991d6ef900" providerId="ADAL" clId="{49F954A5-3354-46A7-8E19-56ACF993664D}" dt="2026-07-31T09:16:02.152" v="163" actId="1076"/>
          <ac:spMkLst>
            <pc:docMk/>
            <pc:sldMk cId="0" sldId="266"/>
            <ac:spMk id="281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15:01.097" v="146" actId="1076"/>
          <ac:grpSpMkLst>
            <pc:docMk/>
            <pc:sldMk cId="0" sldId="266"/>
            <ac:grpSpMk id="2" creationId="{CAF86909-66DA-CFD0-E9FD-C1476D32D4BC}"/>
          </ac:grpSpMkLst>
        </pc:grpChg>
        <pc:grpChg chg="mod">
          <ac:chgData name="Meera Yadav" userId="19c86c4f-1ca8-42d6-a3ab-57991d6ef900" providerId="ADAL" clId="{49F954A5-3354-46A7-8E19-56ACF993664D}" dt="2026-07-31T09:15:38.118" v="156" actId="1076"/>
          <ac:grpSpMkLst>
            <pc:docMk/>
            <pc:sldMk cId="0" sldId="266"/>
            <ac:grpSpMk id="283" creationId="{00000000-0000-0000-0000-000000000000}"/>
          </ac:grpSpMkLst>
        </pc:grpChg>
        <pc:picChg chg="mod">
          <ac:chgData name="Meera Yadav" userId="19c86c4f-1ca8-42d6-a3ab-57991d6ef900" providerId="ADAL" clId="{49F954A5-3354-46A7-8E19-56ACF993664D}" dt="2026-07-31T09:14:57.562" v="145"/>
          <ac:picMkLst>
            <pc:docMk/>
            <pc:sldMk cId="0" sldId="266"/>
            <ac:picMk id="3" creationId="{6E691F35-975B-9E5D-D065-A1FE9FF829D5}"/>
          </ac:picMkLst>
        </pc:picChg>
        <pc:picChg chg="mod">
          <ac:chgData name="Meera Yadav" userId="19c86c4f-1ca8-42d6-a3ab-57991d6ef900" providerId="ADAL" clId="{49F954A5-3354-46A7-8E19-56ACF993664D}" dt="2026-07-31T09:14:57.562" v="145"/>
          <ac:picMkLst>
            <pc:docMk/>
            <pc:sldMk cId="0" sldId="266"/>
            <ac:picMk id="4" creationId="{F6C8DC50-42D5-11E4-A239-E0C2944CDB6A}"/>
          </ac:picMkLst>
        </pc:picChg>
        <pc:picChg chg="del">
          <ac:chgData name="Meera Yadav" userId="19c86c4f-1ca8-42d6-a3ab-57991d6ef900" providerId="ADAL" clId="{49F954A5-3354-46A7-8E19-56ACF993664D}" dt="2026-07-31T09:14:51.945" v="144" actId="478"/>
          <ac:picMkLst>
            <pc:docMk/>
            <pc:sldMk cId="0" sldId="266"/>
            <ac:picMk id="275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14:51.035" v="143" actId="478"/>
          <ac:picMkLst>
            <pc:docMk/>
            <pc:sldMk cId="0" sldId="266"/>
            <ac:picMk id="276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5:28.596" v="154" actId="14100"/>
          <ac:picMkLst>
            <pc:docMk/>
            <pc:sldMk cId="0" sldId="266"/>
            <ac:picMk id="277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5:44.513" v="158" actId="1076"/>
          <ac:picMkLst>
            <pc:docMk/>
            <pc:sldMk cId="0" sldId="266"/>
            <ac:picMk id="278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5:54.040" v="162" actId="1076"/>
          <ac:picMkLst>
            <pc:docMk/>
            <pc:sldMk cId="0" sldId="266"/>
            <ac:picMk id="279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5:20.480" v="150" actId="14100"/>
          <ac:picMkLst>
            <pc:docMk/>
            <pc:sldMk cId="0" sldId="266"/>
            <ac:picMk id="280" creationId="{00000000-0000-0000-0000-000000000000}"/>
          </ac:picMkLst>
        </pc:picChg>
      </pc:sldChg>
      <pc:sldChg chg="addSp delSp modSp mod">
        <pc:chgData name="Meera Yadav" userId="19c86c4f-1ca8-42d6-a3ab-57991d6ef900" providerId="ADAL" clId="{49F954A5-3354-46A7-8E19-56ACF993664D}" dt="2026-07-31T09:18:29.611" v="209" actId="14100"/>
        <pc:sldMkLst>
          <pc:docMk/>
          <pc:sldMk cId="0" sldId="267"/>
        </pc:sldMkLst>
        <pc:spChg chg="mod">
          <ac:chgData name="Meera Yadav" userId="19c86c4f-1ca8-42d6-a3ab-57991d6ef900" providerId="ADAL" clId="{49F954A5-3354-46A7-8E19-56ACF993664D}" dt="2026-07-31T09:16:21.072" v="167" actId="1076"/>
          <ac:spMkLst>
            <pc:docMk/>
            <pc:sldMk cId="0" sldId="267"/>
            <ac:spMk id="300" creationId="{00000000-0000-0000-0000-000000000000}"/>
          </ac:spMkLst>
        </pc:spChg>
        <pc:grpChg chg="add mod">
          <ac:chgData name="Meera Yadav" userId="19c86c4f-1ca8-42d6-a3ab-57991d6ef900" providerId="ADAL" clId="{49F954A5-3354-46A7-8E19-56ACF993664D}" dt="2026-07-31T09:18:29.611" v="209" actId="14100"/>
          <ac:grpSpMkLst>
            <pc:docMk/>
            <pc:sldMk cId="0" sldId="267"/>
            <ac:grpSpMk id="2" creationId="{3ED8B871-E780-1A62-3B4B-295BDA8122F4}"/>
          </ac:grpSpMkLst>
        </pc:grpChg>
        <pc:picChg chg="mod">
          <ac:chgData name="Meera Yadav" userId="19c86c4f-1ca8-42d6-a3ab-57991d6ef900" providerId="ADAL" clId="{49F954A5-3354-46A7-8E19-56ACF993664D}" dt="2026-07-31T09:18:27.014" v="208"/>
          <ac:picMkLst>
            <pc:docMk/>
            <pc:sldMk cId="0" sldId="267"/>
            <ac:picMk id="3" creationId="{41D683A3-21FC-EC1C-E0D5-217D34477470}"/>
          </ac:picMkLst>
        </pc:picChg>
        <pc:picChg chg="mod">
          <ac:chgData name="Meera Yadav" userId="19c86c4f-1ca8-42d6-a3ab-57991d6ef900" providerId="ADAL" clId="{49F954A5-3354-46A7-8E19-56ACF993664D}" dt="2026-07-31T09:18:27.014" v="208"/>
          <ac:picMkLst>
            <pc:docMk/>
            <pc:sldMk cId="0" sldId="267"/>
            <ac:picMk id="4" creationId="{E2FF8DF8-FEA3-C051-D272-C864A63EC15A}"/>
          </ac:picMkLst>
        </pc:picChg>
        <pc:picChg chg="del">
          <ac:chgData name="Meera Yadav" userId="19c86c4f-1ca8-42d6-a3ab-57991d6ef900" providerId="ADAL" clId="{49F954A5-3354-46A7-8E19-56ACF993664D}" dt="2026-07-31T09:16:12.830" v="165" actId="478"/>
          <ac:picMkLst>
            <pc:docMk/>
            <pc:sldMk cId="0" sldId="267"/>
            <ac:picMk id="294" creationId="{00000000-0000-0000-0000-000000000000}"/>
          </ac:picMkLst>
        </pc:picChg>
        <pc:picChg chg="del">
          <ac:chgData name="Meera Yadav" userId="19c86c4f-1ca8-42d6-a3ab-57991d6ef900" providerId="ADAL" clId="{49F954A5-3354-46A7-8E19-56ACF993664D}" dt="2026-07-31T09:16:11.813" v="164" actId="478"/>
          <ac:picMkLst>
            <pc:docMk/>
            <pc:sldMk cId="0" sldId="267"/>
            <ac:picMk id="295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6:27.321" v="170" actId="14100"/>
          <ac:picMkLst>
            <pc:docMk/>
            <pc:sldMk cId="0" sldId="267"/>
            <ac:picMk id="296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6:33.902" v="173" actId="1076"/>
          <ac:picMkLst>
            <pc:docMk/>
            <pc:sldMk cId="0" sldId="267"/>
            <ac:picMk id="297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6:31.829" v="172" actId="1076"/>
          <ac:picMkLst>
            <pc:docMk/>
            <pc:sldMk cId="0" sldId="267"/>
            <ac:picMk id="298" creationId="{00000000-0000-0000-0000-000000000000}"/>
          </ac:picMkLst>
        </pc:picChg>
        <pc:picChg chg="mod">
          <ac:chgData name="Meera Yadav" userId="19c86c4f-1ca8-42d6-a3ab-57991d6ef900" providerId="ADAL" clId="{49F954A5-3354-46A7-8E19-56ACF993664D}" dt="2026-07-31T09:16:16.405" v="166" actId="14100"/>
          <ac:picMkLst>
            <pc:docMk/>
            <pc:sldMk cId="0" sldId="267"/>
            <ac:picMk id="29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60018aa6c_0_36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g3f60018aa6c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60018aa6c_0_7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g3f60018aa6c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60bb4360f_0_4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3f60bb4360f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f60018aa6c_0_0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g3f60018aa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60018aa6c_0_11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3f60018aa6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60018aa6c_0_2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f60018aa6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60018aa6c_0_3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3f60018aa6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0018aa6c_0_55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3f60018aa6c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0018aa6c_0_44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f60018aa6c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60018aa6c_0_6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3f60018aa6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60018aa6c_0_35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800" cy="65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3f60018aa6c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g3f60b3cf249_0_82"/>
          <p:cNvSpPr txBox="1">
            <a:spLocks noGrp="1"/>
          </p:cNvSpPr>
          <p:nvPr>
            <p:ph type="title"/>
          </p:nvPr>
        </p:nvSpPr>
        <p:spPr>
          <a:xfrm>
            <a:off x="498720" y="712040"/>
            <a:ext cx="13632900" cy="9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75" tIns="146275" rIns="146275" bIns="146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2200"/>
            </a:lvl9pPr>
          </a:lstStyle>
          <a:p>
            <a:endParaRPr/>
          </a:p>
        </p:txBody>
      </p:sp>
      <p:sp>
        <p:nvSpPr>
          <p:cNvPr id="9" name="Google Shape;9;g3f60b3cf249_0_82"/>
          <p:cNvSpPr txBox="1">
            <a:spLocks noGrp="1"/>
          </p:cNvSpPr>
          <p:nvPr>
            <p:ph type="body" idx="1"/>
          </p:nvPr>
        </p:nvSpPr>
        <p:spPr>
          <a:xfrm>
            <a:off x="498720" y="1843960"/>
            <a:ext cx="13632900" cy="54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75" tIns="146275" rIns="146275" bIns="146275" anchor="t" anchorCtr="0">
            <a:normAutofit/>
          </a:bodyPr>
          <a:lstStyle>
            <a:lvl1pPr marL="457200" lvl="0" indent="-412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200"/>
            </a:lvl1pPr>
            <a:lvl2pPr marL="914400" lvl="1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0" name="Google Shape;10;g3f60b3cf249_0_82"/>
          <p:cNvSpPr txBox="1">
            <a:spLocks noGrp="1"/>
          </p:cNvSpPr>
          <p:nvPr>
            <p:ph type="sldNum" idx="12"/>
          </p:nvPr>
        </p:nvSpPr>
        <p:spPr>
          <a:xfrm>
            <a:off x="13555933" y="7461147"/>
            <a:ext cx="877800" cy="6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75" tIns="146275" rIns="146275" bIns="146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10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E62107-CB49-027B-7D35-3909C0B3815D}"/>
              </a:ext>
            </a:extLst>
          </p:cNvPr>
          <p:cNvGrpSpPr/>
          <p:nvPr/>
        </p:nvGrpSpPr>
        <p:grpSpPr>
          <a:xfrm>
            <a:off x="6720467" y="226205"/>
            <a:ext cx="1981171" cy="1086955"/>
            <a:chOff x="5722649" y="67475"/>
            <a:chExt cx="2148393" cy="1319235"/>
          </a:xfrm>
        </p:grpSpPr>
        <p:pic>
          <p:nvPicPr>
            <p:cNvPr id="15" name="Google Shape;15;p2" descr="A picture containing text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2" descr="Logo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" name="Google Shape;17;p2" descr="Image preview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2627" y="236053"/>
            <a:ext cx="696179" cy="92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23618" y="7319797"/>
            <a:ext cx="1520325" cy="7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4128" y="7193443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676510" y="-48226"/>
            <a:ext cx="983353" cy="149678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"/>
          <p:cNvSpPr txBox="1"/>
          <p:nvPr/>
        </p:nvSpPr>
        <p:spPr>
          <a:xfrm>
            <a:off x="1159600" y="1681825"/>
            <a:ext cx="12807600" cy="64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5EB"/>
              </a:buClr>
              <a:buSzPts val="2400"/>
              <a:buFont typeface="Libre Baskerville"/>
              <a:buNone/>
            </a:pPr>
            <a:r>
              <a:rPr lang="en-US" sz="2600" b="1" dirty="0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LANDSCAPE STRATEGY FOR BUILDING SOCIAL,</a:t>
            </a:r>
            <a:endParaRPr sz="2600" b="1" dirty="0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5EB"/>
              </a:buClr>
              <a:buSzPts val="2400"/>
              <a:buFont typeface="Libre Baskerville"/>
              <a:buNone/>
            </a:pPr>
            <a:r>
              <a:rPr lang="en-US" sz="2600" b="1" dirty="0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ECONOMIC AND ECOLOGICAL RESILIENCE IN INDIAN COASTAL REGION– ( OP-8 CYCLE)</a:t>
            </a:r>
            <a:endParaRPr sz="2600" b="1" dirty="0">
              <a:solidFill>
                <a:srgbClr val="47556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VARDHAN PATANKAR &amp; ASHA HADKAR</a:t>
            </a:r>
            <a:endParaRPr sz="19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" name="Google Shape;22;p2"/>
          <p:cNvSpPr txBox="1"/>
          <p:nvPr/>
        </p:nvSpPr>
        <p:spPr>
          <a:xfrm>
            <a:off x="5852387" y="6376939"/>
            <a:ext cx="30000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Western Ghats – Coastal Landscape</a:t>
            </a:r>
            <a:endParaRPr sz="12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5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556B6D"/>
                </a:solidFill>
                <a:latin typeface="Lato"/>
                <a:ea typeface="Lato"/>
                <a:cs typeface="Lato"/>
                <a:sym typeface="Lato"/>
              </a:rPr>
              <a:t>Goa and Karnataka</a:t>
            </a:r>
            <a:endParaRPr sz="1200" dirty="0">
              <a:solidFill>
                <a:srgbClr val="556B6D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East Coast Landscape</a:t>
            </a:r>
            <a:endParaRPr sz="12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15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556B6D"/>
                </a:solidFill>
                <a:latin typeface="Lato"/>
                <a:ea typeface="Lato"/>
                <a:cs typeface="Lato"/>
                <a:sym typeface="Lato"/>
              </a:rPr>
              <a:t>Balasore and </a:t>
            </a:r>
            <a:r>
              <a:rPr lang="en-US" sz="1200" dirty="0" err="1">
                <a:solidFill>
                  <a:srgbClr val="556B6D"/>
                </a:solidFill>
                <a:latin typeface="Lato"/>
                <a:ea typeface="Lato"/>
                <a:cs typeface="Lato"/>
                <a:sym typeface="Lato"/>
              </a:rPr>
              <a:t>Bhadrak</a:t>
            </a:r>
            <a:r>
              <a:rPr lang="en-US" sz="1200" dirty="0">
                <a:solidFill>
                  <a:srgbClr val="556B6D"/>
                </a:solidFill>
                <a:latin typeface="Lato"/>
                <a:ea typeface="Lato"/>
                <a:cs typeface="Lato"/>
                <a:sym typeface="Lato"/>
              </a:rPr>
              <a:t>, Odisha; South 24 Parganas, West Bengal</a:t>
            </a:r>
            <a:endParaRPr sz="1600" dirty="0"/>
          </a:p>
        </p:txBody>
      </p:sp>
      <p:pic>
        <p:nvPicPr>
          <p:cNvPr id="23" name="Google Shape;23;p2" descr="A professional high-angle drone photograph of the lush green backwaters and scenic coastline of Goa, India, with coco palms and calm blue water, bright daylight."/>
          <p:cNvPicPr preferRelativeResize="0"/>
          <p:nvPr/>
        </p:nvPicPr>
        <p:blipFill rotWithShape="1">
          <a:blip r:embed="rId9">
            <a:alphaModFix/>
          </a:blip>
          <a:srcRect t="10418" b="10418"/>
          <a:stretch/>
        </p:blipFill>
        <p:spPr>
          <a:xfrm>
            <a:off x="5423387" y="2688859"/>
            <a:ext cx="3429000" cy="3619500"/>
          </a:xfrm>
          <a:prstGeom prst="roundRect">
            <a:avLst>
              <a:gd name="adj" fmla="val 5555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g3f60018aa6c_0_367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081" y="142830"/>
            <a:ext cx="983352" cy="119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3f60018aa6c_0_3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1398" y="7380658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f60018aa6c_0_3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083" y="7368127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3f60018aa6c_0_3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06645" y="-41791"/>
            <a:ext cx="983353" cy="149678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3f60018aa6c_0_367"/>
          <p:cNvSpPr txBox="1"/>
          <p:nvPr/>
        </p:nvSpPr>
        <p:spPr>
          <a:xfrm>
            <a:off x="1093690" y="2571091"/>
            <a:ext cx="1033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3f60018aa6c_0_367"/>
          <p:cNvSpPr txBox="1"/>
          <p:nvPr/>
        </p:nvSpPr>
        <p:spPr>
          <a:xfrm>
            <a:off x="741775" y="1568075"/>
            <a:ext cx="12888900" cy="11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47"/>
              <a:buFont typeface="Arial"/>
              <a:buNone/>
            </a:pPr>
            <a:r>
              <a:rPr lang="en-US" sz="3147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STAKEHOLDERS AND LANDSCAPE GOVERNANCE</a:t>
            </a:r>
            <a:endParaRPr sz="3147" b="1" i="0" u="none" strike="noStrike" cap="none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72"/>
              </a:spcBef>
              <a:spcAft>
                <a:spcPts val="0"/>
              </a:spcAft>
              <a:buClr>
                <a:srgbClr val="000000"/>
              </a:buClr>
              <a:buSzPts val="2045"/>
              <a:buFont typeface="Arial"/>
              <a:buNone/>
            </a:pPr>
            <a:r>
              <a:rPr lang="en-US" sz="2045" b="0" i="0" u="none" strike="noStrike" cap="none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Who needs to be part of the strategy?</a:t>
            </a:r>
            <a:endParaRPr sz="2045" b="0" i="0" u="none" strike="noStrike" cap="none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52" name="Google Shape;252;g3f60018aa6c_0_367"/>
          <p:cNvGrpSpPr/>
          <p:nvPr/>
        </p:nvGrpSpPr>
        <p:grpSpPr>
          <a:xfrm>
            <a:off x="741757" y="2916860"/>
            <a:ext cx="2997327" cy="3521741"/>
            <a:chOff x="476250" y="1190625"/>
            <a:chExt cx="1905000" cy="2238300"/>
          </a:xfrm>
        </p:grpSpPr>
        <p:sp>
          <p:nvSpPr>
            <p:cNvPr id="253" name="Google Shape;253;g3f60018aa6c_0_367"/>
            <p:cNvSpPr/>
            <p:nvPr/>
          </p:nvSpPr>
          <p:spPr>
            <a:xfrm>
              <a:off x="476250" y="1190625"/>
              <a:ext cx="1905000" cy="22383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225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3f60018aa6c_0_367"/>
            <p:cNvSpPr/>
            <p:nvPr/>
          </p:nvSpPr>
          <p:spPr>
            <a:xfrm>
              <a:off x="476250" y="1190625"/>
              <a:ext cx="19050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g3f60018aa6c_0_367"/>
            <p:cNvSpPr txBox="1"/>
            <p:nvPr/>
          </p:nvSpPr>
          <p:spPr>
            <a:xfrm>
              <a:off x="590550" y="1333500"/>
              <a:ext cx="16764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3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Community Institutions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944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Gram Panchayats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 Management Committees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Self-Help Groups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Fish FPOs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Producer </a:t>
              </a:r>
              <a:r>
                <a:rPr lang="en-US" b="0" i="0" u="none" strike="noStrike" cap="none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Organisations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56" name="Google Shape;256;g3f60018aa6c_0_367"/>
          <p:cNvGrpSpPr/>
          <p:nvPr/>
        </p:nvGrpSpPr>
        <p:grpSpPr>
          <a:xfrm>
            <a:off x="4038817" y="2916860"/>
            <a:ext cx="2997327" cy="3521741"/>
            <a:chOff x="2571750" y="1190625"/>
            <a:chExt cx="1905000" cy="2238300"/>
          </a:xfrm>
        </p:grpSpPr>
        <p:sp>
          <p:nvSpPr>
            <p:cNvPr id="257" name="Google Shape;257;g3f60018aa6c_0_367"/>
            <p:cNvSpPr/>
            <p:nvPr/>
          </p:nvSpPr>
          <p:spPr>
            <a:xfrm>
              <a:off x="2571750" y="1190625"/>
              <a:ext cx="1905000" cy="22383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225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g3f60018aa6c_0_367"/>
            <p:cNvSpPr/>
            <p:nvPr/>
          </p:nvSpPr>
          <p:spPr>
            <a:xfrm>
              <a:off x="2571750" y="1190625"/>
              <a:ext cx="19050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3f60018aa6c_0_367"/>
            <p:cNvSpPr txBox="1"/>
            <p:nvPr/>
          </p:nvSpPr>
          <p:spPr>
            <a:xfrm>
              <a:off x="2686050" y="1333500"/>
              <a:ext cx="16764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3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Government &amp; Public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944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Forest Department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Fisheries Department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Agriculture Department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Rural Development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Local Governments</a:t>
              </a:r>
              <a:endParaRPr sz="1337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60" name="Google Shape;260;g3f60018aa6c_0_367"/>
          <p:cNvGrpSpPr/>
          <p:nvPr/>
        </p:nvGrpSpPr>
        <p:grpSpPr>
          <a:xfrm>
            <a:off x="7335877" y="2916860"/>
            <a:ext cx="2997327" cy="3521741"/>
            <a:chOff x="4667250" y="1190625"/>
            <a:chExt cx="1905000" cy="2238300"/>
          </a:xfrm>
        </p:grpSpPr>
        <p:sp>
          <p:nvSpPr>
            <p:cNvPr id="261" name="Google Shape;261;g3f60018aa6c_0_367"/>
            <p:cNvSpPr/>
            <p:nvPr/>
          </p:nvSpPr>
          <p:spPr>
            <a:xfrm>
              <a:off x="4667250" y="1190625"/>
              <a:ext cx="1905000" cy="22383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225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3f60018aa6c_0_367"/>
            <p:cNvSpPr/>
            <p:nvPr/>
          </p:nvSpPr>
          <p:spPr>
            <a:xfrm>
              <a:off x="4667250" y="1190625"/>
              <a:ext cx="19050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3f60018aa6c_0_367"/>
            <p:cNvSpPr txBox="1"/>
            <p:nvPr/>
          </p:nvSpPr>
          <p:spPr>
            <a:xfrm>
              <a:off x="4781550" y="1333500"/>
              <a:ext cx="16764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3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Knowledge Partners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944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NGOs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Civil society orgs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Universities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Research institutions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Technical </a:t>
              </a:r>
              <a:r>
                <a:rPr lang="en-US" b="0" i="0" u="none" strike="noStrike" cap="none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organisations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64" name="Google Shape;264;g3f60018aa6c_0_367"/>
          <p:cNvGrpSpPr/>
          <p:nvPr/>
        </p:nvGrpSpPr>
        <p:grpSpPr>
          <a:xfrm>
            <a:off x="10632936" y="2916860"/>
            <a:ext cx="2997327" cy="3521741"/>
            <a:chOff x="6762750" y="1190625"/>
            <a:chExt cx="1905000" cy="2238300"/>
          </a:xfrm>
        </p:grpSpPr>
        <p:sp>
          <p:nvSpPr>
            <p:cNvPr id="265" name="Google Shape;265;g3f60018aa6c_0_367"/>
            <p:cNvSpPr/>
            <p:nvPr/>
          </p:nvSpPr>
          <p:spPr>
            <a:xfrm>
              <a:off x="6762750" y="1190625"/>
              <a:ext cx="1905000" cy="22383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225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g3f60018aa6c_0_367"/>
            <p:cNvSpPr/>
            <p:nvPr/>
          </p:nvSpPr>
          <p:spPr>
            <a:xfrm>
              <a:off x="6762750" y="1190625"/>
              <a:ext cx="1905000" cy="47700"/>
            </a:xfrm>
            <a:prstGeom prst="roundRect">
              <a:avLst>
                <a:gd name="adj" fmla="val 4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g3f60018aa6c_0_367"/>
            <p:cNvSpPr txBox="1"/>
            <p:nvPr/>
          </p:nvSpPr>
          <p:spPr>
            <a:xfrm>
              <a:off x="6877050" y="1333500"/>
              <a:ext cx="16764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3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Private Sector &amp; Markets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944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Value-chain actors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Processors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Market institutions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719375" marR="0" lvl="0" indent="-444613" algn="l" rtl="0">
                <a:lnSpc>
                  <a:spcPct val="100000"/>
                </a:lnSpc>
                <a:spcBef>
                  <a:spcPts val="590"/>
                </a:spcBef>
                <a:spcAft>
                  <a:spcPts val="0"/>
                </a:spcAft>
                <a:buClr>
                  <a:srgbClr val="405045"/>
                </a:buClr>
                <a:buSzPts val="1337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Responsible businesses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68" name="Google Shape;268;g3f60018aa6c_0_367"/>
          <p:cNvGrpSpPr/>
          <p:nvPr/>
        </p:nvGrpSpPr>
        <p:grpSpPr>
          <a:xfrm>
            <a:off x="681426" y="6637916"/>
            <a:ext cx="12888506" cy="629678"/>
            <a:chOff x="476250" y="3619500"/>
            <a:chExt cx="8191500" cy="400202"/>
          </a:xfrm>
        </p:grpSpPr>
        <p:sp>
          <p:nvSpPr>
            <p:cNvPr id="269" name="Google Shape;269;g3f60018aa6c_0_367"/>
            <p:cNvSpPr/>
            <p:nvPr/>
          </p:nvSpPr>
          <p:spPr>
            <a:xfrm>
              <a:off x="476250" y="3619500"/>
              <a:ext cx="8191500" cy="400200"/>
            </a:xfrm>
            <a:prstGeom prst="roundRect">
              <a:avLst>
                <a:gd name="adj" fmla="val 14285"/>
              </a:avLst>
            </a:prstGeom>
            <a:solidFill>
              <a:srgbClr val="E2EFE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3"/>
                <a:buFont typeface="Arial"/>
                <a:buNone/>
              </a:pPr>
              <a:endParaRPr sz="22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g3f60018aa6c_0_367"/>
            <p:cNvSpPr txBox="1"/>
            <p:nvPr/>
          </p:nvSpPr>
          <p:spPr>
            <a:xfrm>
              <a:off x="619125" y="3619502"/>
              <a:ext cx="7905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3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KEY PRINCIPLE: </a:t>
              </a: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Landscape-level change requires coordination across institutions and scales.</a:t>
              </a:r>
              <a:endParaRPr sz="1600" b="0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0F7C644-D2A1-35B1-44EC-7C7CC8BAD4BD}"/>
              </a:ext>
            </a:extLst>
          </p:cNvPr>
          <p:cNvGrpSpPr/>
          <p:nvPr/>
        </p:nvGrpSpPr>
        <p:grpSpPr>
          <a:xfrm>
            <a:off x="6751833" y="120885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89A5FD2-B04D-E3CB-F898-1966953FF6D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8ABFB5CE-8254-EEDE-5376-8005FC2C2FD6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g3f60018aa6c_0_77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610" y="129446"/>
            <a:ext cx="942379" cy="107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3f60018aa6c_0_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44984" y="7459027"/>
            <a:ext cx="1520317" cy="7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3f60018aa6c_0_7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07" y="7392174"/>
            <a:ext cx="1286400" cy="5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g3f60018aa6c_0_7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09" y="-69772"/>
            <a:ext cx="1141183" cy="1487092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3f60018aa6c_0_77"/>
          <p:cNvSpPr txBox="1"/>
          <p:nvPr/>
        </p:nvSpPr>
        <p:spPr>
          <a:xfrm>
            <a:off x="2562587" y="1779582"/>
            <a:ext cx="11641020" cy="5148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IF</a:t>
            </a: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Communities and local institutions are supported to: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Conserve and restore</a:t>
            </a: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forests, rivers, wetlands, estuaries, mangroves and coastal ecosystems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Adopt sustainable, climate-resilient</a:t>
            </a: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agriculture, fisheries and production systems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</a:pPr>
            <a:r>
              <a:rPr lang="en-US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Develop diversified, biodiversity-compatible livelihoods</a:t>
            </a:r>
            <a:endParaRPr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</a:pPr>
            <a:r>
              <a:rPr lang="en-US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Strengthen local governance, gender integration, local governance, knowledge and monitoring</a:t>
            </a:r>
            <a:endParaRPr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THEN</a:t>
            </a: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Ecosystems and ecological connectivity improve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Biodiversity and threatened species are better conserved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Natural resources are managed sustainably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Livelihoods become more resilient and diversified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Local institutions strengthen their capacity for natural resource management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CONTRIBUTING TO</a:t>
            </a:r>
            <a:endParaRPr sz="16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healthy, connected and climate-resilient landscape</a:t>
            </a:r>
            <a:endParaRPr sz="17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2" name="Google Shape;282;g3f60018aa6c_0_77"/>
          <p:cNvSpPr txBox="1"/>
          <p:nvPr/>
        </p:nvSpPr>
        <p:spPr>
          <a:xfrm>
            <a:off x="1738650" y="1090925"/>
            <a:ext cx="10740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600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THEORY OF CHANGE</a:t>
            </a:r>
            <a:endParaRPr sz="2600" b="1" i="0" u="none" strike="noStrike" cap="none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2600" b="0" i="0" u="none" strike="noStrike" cap="none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How will interventions contribute to landscape-level change?</a:t>
            </a:r>
            <a:endParaRPr sz="2600" b="0" i="0" u="none" strike="noStrike" cap="none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83" name="Google Shape;283;g3f60018aa6c_0_77"/>
          <p:cNvGrpSpPr/>
          <p:nvPr/>
        </p:nvGrpSpPr>
        <p:grpSpPr>
          <a:xfrm>
            <a:off x="1830854" y="6895283"/>
            <a:ext cx="11385271" cy="1035025"/>
            <a:chOff x="381000" y="3619500"/>
            <a:chExt cx="8382000" cy="762000"/>
          </a:xfrm>
        </p:grpSpPr>
        <p:sp>
          <p:nvSpPr>
            <p:cNvPr id="284" name="Google Shape;284;g3f60018aa6c_0_77"/>
            <p:cNvSpPr/>
            <p:nvPr/>
          </p:nvSpPr>
          <p:spPr>
            <a:xfrm>
              <a:off x="381000" y="3619500"/>
              <a:ext cx="8382000" cy="762000"/>
            </a:xfrm>
            <a:prstGeom prst="roundRect">
              <a:avLst>
                <a:gd name="adj" fmla="val 10000"/>
              </a:avLst>
            </a:prstGeom>
            <a:solidFill>
              <a:srgbClr val="E6F4EA"/>
            </a:solidFill>
            <a:ln w="12950" cap="flat" cmpd="sng">
              <a:solidFill>
                <a:srgbClr val="A3CFB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2"/>
                <a:buFont typeface="Arial"/>
                <a:buNone/>
              </a:pPr>
              <a:endParaRPr sz="190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g3f60018aa6c_0_77"/>
            <p:cNvSpPr txBox="1"/>
            <p:nvPr/>
          </p:nvSpPr>
          <p:spPr>
            <a:xfrm>
              <a:off x="476250" y="3667125"/>
              <a:ext cx="1524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98"/>
                <a:buFont typeface="Arial"/>
                <a:buNone/>
              </a:pPr>
              <a:r>
                <a:rPr lang="en-US" sz="1698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10k–15k ha</a:t>
              </a:r>
              <a:endParaRPr sz="1698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4"/>
                </a:spcBef>
                <a:spcAft>
                  <a:spcPts val="0"/>
                </a:spcAft>
                <a:buClr>
                  <a:srgbClr val="000000"/>
                </a:buClr>
                <a:buSzPts val="1155"/>
                <a:buFont typeface="Arial"/>
                <a:buNone/>
              </a:pPr>
              <a:r>
                <a:rPr lang="en-US" sz="1155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Landscapes under Improved Practices</a:t>
              </a:r>
              <a:endParaRPr sz="1155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6" name="Google Shape;286;g3f60018aa6c_0_77"/>
            <p:cNvSpPr txBox="1"/>
            <p:nvPr/>
          </p:nvSpPr>
          <p:spPr>
            <a:xfrm>
              <a:off x="2143125" y="3667125"/>
              <a:ext cx="1524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98"/>
                <a:buFont typeface="Arial"/>
                <a:buNone/>
              </a:pPr>
              <a:r>
                <a:rPr lang="en-US" sz="1698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5,000 ha</a:t>
              </a:r>
              <a:endParaRPr sz="1698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4"/>
                </a:spcBef>
                <a:spcAft>
                  <a:spcPts val="0"/>
                </a:spcAft>
                <a:buClr>
                  <a:srgbClr val="000000"/>
                </a:buClr>
                <a:buSzPts val="1155"/>
                <a:buFont typeface="Arial"/>
                <a:buNone/>
              </a:pPr>
              <a:r>
                <a:rPr lang="en-US" sz="1155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Ecosystems Restored</a:t>
              </a:r>
              <a:endParaRPr sz="1155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7" name="Google Shape;287;g3f60018aa6c_0_77"/>
            <p:cNvSpPr txBox="1"/>
            <p:nvPr/>
          </p:nvSpPr>
          <p:spPr>
            <a:xfrm>
              <a:off x="3810000" y="3667125"/>
              <a:ext cx="1524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98"/>
                <a:buFont typeface="Arial"/>
                <a:buNone/>
              </a:pPr>
              <a:r>
                <a:rPr lang="en-US" sz="1698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5,000 to 10000 MT</a:t>
              </a:r>
              <a:endParaRPr sz="1698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4"/>
                </a:spcBef>
                <a:spcAft>
                  <a:spcPts val="0"/>
                </a:spcAft>
                <a:buClr>
                  <a:srgbClr val="000000"/>
                </a:buClr>
                <a:buSzPts val="1155"/>
                <a:buFont typeface="Arial"/>
                <a:buNone/>
              </a:pPr>
              <a:r>
                <a:rPr lang="en-US" sz="1155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CO₂e Greenhouse Gas Mitigated</a:t>
              </a:r>
              <a:endParaRPr sz="1155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8" name="Google Shape;288;g3f60018aa6c_0_77"/>
            <p:cNvSpPr txBox="1"/>
            <p:nvPr/>
          </p:nvSpPr>
          <p:spPr>
            <a:xfrm>
              <a:off x="5476875" y="3667125"/>
              <a:ext cx="1524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98"/>
                <a:buFont typeface="Arial"/>
                <a:buNone/>
              </a:pPr>
              <a:r>
                <a:rPr lang="en-US" sz="1698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1 MW</a:t>
              </a:r>
              <a:endParaRPr sz="1698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4"/>
                </a:spcBef>
                <a:spcAft>
                  <a:spcPts val="0"/>
                </a:spcAft>
                <a:buClr>
                  <a:srgbClr val="000000"/>
                </a:buClr>
                <a:buSzPts val="1155"/>
                <a:buFont typeface="Arial"/>
                <a:buNone/>
              </a:pPr>
              <a:r>
                <a:rPr lang="en-US" sz="1155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Renewable Energy Supported</a:t>
              </a:r>
              <a:endParaRPr sz="1155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9" name="Google Shape;289;g3f60018aa6c_0_77"/>
            <p:cNvSpPr txBox="1"/>
            <p:nvPr/>
          </p:nvSpPr>
          <p:spPr>
            <a:xfrm>
              <a:off x="7143750" y="3667125"/>
              <a:ext cx="1524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98"/>
                <a:buFont typeface="Arial"/>
                <a:buNone/>
              </a:pPr>
              <a:r>
                <a:rPr lang="en-US" sz="1698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7,000+</a:t>
              </a:r>
              <a:endParaRPr sz="1698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4"/>
                </a:spcBef>
                <a:spcAft>
                  <a:spcPts val="0"/>
                </a:spcAft>
                <a:buClr>
                  <a:srgbClr val="000000"/>
                </a:buClr>
                <a:buSzPts val="1155"/>
                <a:buFont typeface="Arial"/>
                <a:buNone/>
              </a:pPr>
              <a:r>
                <a:rPr lang="en-US" sz="1155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Beneficiaries (30 to 40% Women)</a:t>
              </a:r>
              <a:endParaRPr sz="1155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AF86909-66DA-CFD0-E9FD-C1476D32D4BC}"/>
              </a:ext>
            </a:extLst>
          </p:cNvPr>
          <p:cNvGrpSpPr/>
          <p:nvPr/>
        </p:nvGrpSpPr>
        <p:grpSpPr>
          <a:xfrm>
            <a:off x="6580383" y="228830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E691F35-975B-9E5D-D065-A1FE9FF829D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F6C8DC50-42D5-11E4-A239-E0C2944CDB6A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g3f60bb4360f_0_43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564" y="69767"/>
            <a:ext cx="988166" cy="130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g3f60bb4360f_0_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29519" y="7372781"/>
            <a:ext cx="1520317" cy="7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g3f60bb4360f_0_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0564" y="7372781"/>
            <a:ext cx="1286400" cy="5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3f60bb4360f_0_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343992" y="-69772"/>
            <a:ext cx="1286400" cy="1441372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3f60bb4360f_0_43"/>
          <p:cNvSpPr txBox="1"/>
          <p:nvPr/>
        </p:nvSpPr>
        <p:spPr>
          <a:xfrm>
            <a:off x="2726850" y="2585530"/>
            <a:ext cx="68238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1B4332"/>
                </a:solidFill>
                <a:latin typeface="Lato Black"/>
                <a:ea typeface="Lato Black"/>
                <a:cs typeface="Lato Black"/>
                <a:sym typeface="Lato Black"/>
              </a:rPr>
              <a:t>Thank You!</a:t>
            </a:r>
            <a:endParaRPr sz="4400" dirty="0">
              <a:solidFill>
                <a:srgbClr val="1B4332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dirty="0">
              <a:solidFill>
                <a:srgbClr val="1B4332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1800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Vardhan </a:t>
            </a:r>
            <a:r>
              <a:rPr lang="en-US" sz="1800" dirty="0" err="1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Patankar</a:t>
            </a:r>
            <a:r>
              <a:rPr lang="en-US" sz="1800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 &amp; Asha </a:t>
            </a:r>
            <a:r>
              <a:rPr lang="en-US" sz="1800" dirty="0" err="1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Hadkar</a:t>
            </a:r>
            <a:endParaRPr sz="1800" dirty="0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1800" dirty="0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1800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vardhanpatankar@gmail.com </a:t>
            </a:r>
            <a:endParaRPr sz="1800" dirty="0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1800" dirty="0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1800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ashag@teri.res.in</a:t>
            </a:r>
            <a:endParaRPr sz="1800" dirty="0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ED8B871-E780-1A62-3B4B-295BDA8122F4}"/>
              </a:ext>
            </a:extLst>
          </p:cNvPr>
          <p:cNvGrpSpPr/>
          <p:nvPr/>
        </p:nvGrpSpPr>
        <p:grpSpPr>
          <a:xfrm>
            <a:off x="6580383" y="228831"/>
            <a:ext cx="2003547" cy="1062760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41D683A3-21FC-EC1C-E0D5-217D34477470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E2FF8DF8-FEA3-C051-D272-C864A63EC15A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g3f60018aa6c_0_0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50" y="95424"/>
            <a:ext cx="666554" cy="88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g3f60018aa6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9544" y="7251033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g3f60018aa6c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469" y="7327839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g3f60018aa6c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69675" y="-26348"/>
            <a:ext cx="860726" cy="131012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g3f60018aa6c_0_0"/>
          <p:cNvSpPr txBox="1"/>
          <p:nvPr/>
        </p:nvSpPr>
        <p:spPr>
          <a:xfrm>
            <a:off x="1058989" y="1519566"/>
            <a:ext cx="72099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500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The Landscape Strategy Overview</a:t>
            </a:r>
            <a:endParaRPr sz="2500" b="1" i="0" u="none" strike="noStrike" cap="none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5" name="Google Shape;35;g3f60018aa6c_0_0"/>
          <p:cNvGrpSpPr/>
          <p:nvPr/>
        </p:nvGrpSpPr>
        <p:grpSpPr>
          <a:xfrm>
            <a:off x="455595" y="3664713"/>
            <a:ext cx="13388657" cy="2384651"/>
            <a:chOff x="351168" y="913705"/>
            <a:chExt cx="8530524" cy="2201691"/>
          </a:xfrm>
        </p:grpSpPr>
        <p:sp>
          <p:nvSpPr>
            <p:cNvPr id="36" name="Google Shape;36;g3f60018aa6c_0_0"/>
            <p:cNvSpPr/>
            <p:nvPr/>
          </p:nvSpPr>
          <p:spPr>
            <a:xfrm>
              <a:off x="351168" y="924491"/>
              <a:ext cx="1121700" cy="2190900"/>
            </a:xfrm>
            <a:prstGeom prst="roundRect">
              <a:avLst>
                <a:gd name="adj" fmla="val 5925"/>
              </a:avLst>
            </a:prstGeom>
            <a:solidFill>
              <a:srgbClr val="FFFFFF"/>
            </a:solidFill>
            <a:ln w="209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49"/>
                <a:buFont typeface="Arial"/>
                <a:buNone/>
              </a:pPr>
              <a:endParaRPr sz="2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g3f60018aa6c_0_0"/>
            <p:cNvSpPr txBox="1"/>
            <p:nvPr/>
          </p:nvSpPr>
          <p:spPr>
            <a:xfrm>
              <a:off x="377716" y="969134"/>
              <a:ext cx="10953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Priority Landscape</a:t>
              </a:r>
              <a:endParaRPr sz="1600" b="1" i="0" u="none" strike="noStrike" cap="none" dirty="0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r>
                <a:rPr lang="en-US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- Reason for selection and its characteristics</a:t>
              </a:r>
              <a:br>
                <a:rPr lang="en-US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</a:br>
              <a:br>
                <a:rPr lang="en-US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</a:br>
              <a:r>
                <a:rPr lang="en-US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- The approach and OP8 targets and impact metrics </a:t>
              </a:r>
              <a:endParaRPr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endParaRPr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endParaRPr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endParaRPr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endParaRPr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8" name="Google Shape;38;g3f60018aa6c_0_0"/>
            <p:cNvSpPr/>
            <p:nvPr/>
          </p:nvSpPr>
          <p:spPr>
            <a:xfrm>
              <a:off x="1572857" y="924491"/>
              <a:ext cx="1285800" cy="2190900"/>
            </a:xfrm>
            <a:prstGeom prst="roundRect">
              <a:avLst>
                <a:gd name="adj" fmla="val 5925"/>
              </a:avLst>
            </a:prstGeom>
            <a:solidFill>
              <a:srgbClr val="FFFFFF"/>
            </a:solidFill>
            <a:ln w="209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49"/>
                <a:buFont typeface="Arial"/>
                <a:buNone/>
              </a:pPr>
              <a:endParaRPr sz="2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g3f60018aa6c_0_0"/>
            <p:cNvSpPr txBox="1"/>
            <p:nvPr/>
          </p:nvSpPr>
          <p:spPr>
            <a:xfrm>
              <a:off x="1617222" y="924503"/>
              <a:ext cx="12414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Situation Analysis </a:t>
              </a:r>
              <a:r>
                <a:rPr lang="en-US" sz="1600" b="1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&amp;</a:t>
              </a:r>
              <a:r>
                <a:rPr lang="en-US" sz="1600" b="1" i="0" u="none" strike="noStrike" cap="none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600" b="1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Regional findings</a:t>
              </a:r>
              <a:endParaRPr sz="1600" b="1" i="0" u="none" strike="noStrike" cap="none" dirty="0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r>
                <a:rPr lang="en-US" b="0" i="0" u="none" strike="noStrike" cap="none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What are the major threats?</a:t>
              </a:r>
              <a:endParaRPr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br>
                <a:rPr lang="en-US" b="0" i="0" u="none" strike="noStrike" cap="none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</a:br>
              <a:r>
                <a:rPr lang="en-US" b="0" i="0" u="none" strike="noStrike" cap="none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What are the opportunities?</a:t>
              </a:r>
              <a:endParaRPr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0" name="Google Shape;40;g3f60018aa6c_0_0"/>
            <p:cNvSpPr/>
            <p:nvPr/>
          </p:nvSpPr>
          <p:spPr>
            <a:xfrm>
              <a:off x="5927142" y="924480"/>
              <a:ext cx="1604100" cy="2190900"/>
            </a:xfrm>
            <a:prstGeom prst="roundRect">
              <a:avLst>
                <a:gd name="adj" fmla="val 5925"/>
              </a:avLst>
            </a:prstGeom>
            <a:solidFill>
              <a:srgbClr val="FFFFFF"/>
            </a:solidFill>
            <a:ln w="209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49"/>
                <a:buFont typeface="Arial"/>
                <a:buNone/>
              </a:pPr>
              <a:endParaRPr sz="2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g3f60018aa6c_0_0"/>
            <p:cNvSpPr txBox="1"/>
            <p:nvPr/>
          </p:nvSpPr>
          <p:spPr>
            <a:xfrm>
              <a:off x="6026020" y="1045675"/>
              <a:ext cx="13206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10"/>
                <a:buFont typeface="Arial"/>
                <a:buNone/>
              </a:pPr>
              <a:r>
                <a:rPr lang="en-US" sz="1600" b="1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Landscape Strategy (opportunities/ Priority areas/Intervention)</a:t>
              </a:r>
              <a:endParaRPr sz="1600" b="1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878"/>
                </a:spcBef>
                <a:spcAft>
                  <a:spcPts val="0"/>
                </a:spcAft>
                <a:buClr>
                  <a:schemeClr val="dk1"/>
                </a:buClr>
                <a:buSzPts val="1244"/>
                <a:buFont typeface="Arial"/>
                <a:buNone/>
              </a:pPr>
              <a:r>
                <a:rPr lang="en-US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-What outcomes and impacts are being targeted?</a:t>
              </a:r>
              <a:endParaRPr sz="1600" b="1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2" name="Google Shape;42;g3f60018aa6c_0_0"/>
            <p:cNvSpPr/>
            <p:nvPr/>
          </p:nvSpPr>
          <p:spPr>
            <a:xfrm>
              <a:off x="4435703" y="924496"/>
              <a:ext cx="1467300" cy="2190900"/>
            </a:xfrm>
            <a:prstGeom prst="roundRect">
              <a:avLst>
                <a:gd name="adj" fmla="val 5925"/>
              </a:avLst>
            </a:prstGeom>
            <a:solidFill>
              <a:srgbClr val="FFFFFF"/>
            </a:solidFill>
            <a:ln w="209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49"/>
                <a:buFont typeface="Arial"/>
                <a:buNone/>
              </a:pPr>
              <a:endParaRPr sz="2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g3f60018aa6c_0_0"/>
            <p:cNvSpPr txBox="1"/>
            <p:nvPr/>
          </p:nvSpPr>
          <p:spPr>
            <a:xfrm>
              <a:off x="4663378" y="969099"/>
              <a:ext cx="1095300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3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Project Portfolio and policy and program alignment</a:t>
              </a:r>
              <a:endParaRPr sz="1600" b="1" i="0" u="none" strike="noStrike" cap="none" dirty="0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r>
                <a:rPr lang="en-US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-</a:t>
              </a:r>
              <a:r>
                <a:rPr lang="en-US" b="0" i="0" u="none" strike="noStrike" cap="none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What types of community-based projects can be supported?</a:t>
              </a:r>
              <a:endParaRPr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000000"/>
                </a:buClr>
                <a:buSzPts val="1244"/>
                <a:buFont typeface="Arial"/>
                <a:buNone/>
              </a:pPr>
              <a:r>
                <a:rPr lang="en-US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- Convergence opportunities</a:t>
              </a:r>
              <a:endParaRPr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4" name="Google Shape;44;g3f60018aa6c_0_0"/>
            <p:cNvSpPr/>
            <p:nvPr/>
          </p:nvSpPr>
          <p:spPr>
            <a:xfrm>
              <a:off x="2938379" y="924480"/>
              <a:ext cx="1523400" cy="2190900"/>
            </a:xfrm>
            <a:prstGeom prst="roundRect">
              <a:avLst>
                <a:gd name="adj" fmla="val 5925"/>
              </a:avLst>
            </a:prstGeom>
            <a:solidFill>
              <a:srgbClr val="FFFFFF"/>
            </a:solidFill>
            <a:ln w="209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49"/>
                <a:buFont typeface="Arial"/>
                <a:buNone/>
              </a:pPr>
              <a:endParaRPr sz="2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g3f60018aa6c_0_0"/>
            <p:cNvSpPr txBox="1"/>
            <p:nvPr/>
          </p:nvSpPr>
          <p:spPr>
            <a:xfrm>
              <a:off x="2999319" y="1019877"/>
              <a:ext cx="1479437" cy="200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63"/>
                <a:buFont typeface="Arial"/>
                <a:buNone/>
              </a:pPr>
              <a:r>
                <a:rPr lang="en-US" sz="1600" b="1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 Who can support     intervention/ stakeholders</a:t>
              </a:r>
              <a:endParaRPr sz="1600" b="1" i="0" u="none" strike="noStrike" cap="none" dirty="0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342900" marR="0" lvl="0" indent="-307578" algn="l" rtl="0">
                <a:lnSpc>
                  <a:spcPct val="100000"/>
                </a:lnSpc>
                <a:spcBef>
                  <a:spcPts val="878"/>
                </a:spcBef>
                <a:spcAft>
                  <a:spcPts val="0"/>
                </a:spcAft>
                <a:buClr>
                  <a:srgbClr val="475569"/>
                </a:buClr>
                <a:buSzPts val="1244"/>
                <a:buFont typeface="Lato"/>
                <a:buChar char="-"/>
              </a:pPr>
              <a:r>
                <a:rPr lang="en-US" b="0" i="0" u="none" strike="noStrike" cap="none" dirty="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How will interventions contribute to landscape-level change?</a:t>
              </a:r>
              <a:endParaRPr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" name="Google Shape;46;g3f60018aa6c_0_0"/>
            <p:cNvSpPr/>
            <p:nvPr/>
          </p:nvSpPr>
          <p:spPr>
            <a:xfrm>
              <a:off x="7640292" y="913705"/>
              <a:ext cx="1241400" cy="2190900"/>
            </a:xfrm>
            <a:prstGeom prst="roundRect">
              <a:avLst>
                <a:gd name="adj" fmla="val 5925"/>
              </a:avLst>
            </a:prstGeom>
            <a:solidFill>
              <a:srgbClr val="FFFFFF"/>
            </a:solidFill>
            <a:ln w="209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49"/>
                <a:buFont typeface="Arial"/>
                <a:buNone/>
              </a:pPr>
              <a:endParaRPr sz="2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" name="Google Shape;47;g3f60018aa6c_0_0"/>
          <p:cNvGrpSpPr/>
          <p:nvPr/>
        </p:nvGrpSpPr>
        <p:grpSpPr>
          <a:xfrm>
            <a:off x="1172349" y="6420499"/>
            <a:ext cx="12126221" cy="697116"/>
            <a:chOff x="428625" y="3571875"/>
            <a:chExt cx="8286900" cy="476400"/>
          </a:xfrm>
        </p:grpSpPr>
        <p:sp>
          <p:nvSpPr>
            <p:cNvPr id="48" name="Google Shape;48;g3f60018aa6c_0_0"/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49"/>
                <a:buFont typeface="Arial"/>
                <a:buNone/>
              </a:pPr>
              <a:endParaRPr sz="204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g3f60018aa6c_0_0"/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3"/>
                <a:buFont typeface="Arial"/>
                <a:buNone/>
              </a:pPr>
              <a:r>
                <a:rPr lang="en-US" sz="1683" b="1" i="0" u="none" strike="noStrike" cap="non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A structured pathway from landscape understanding → strategic priorities → community action → measurable impact</a:t>
              </a:r>
              <a:endParaRPr sz="1683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0" name="Google Shape;50;g3f60018aa6c_0_0"/>
          <p:cNvGrpSpPr/>
          <p:nvPr/>
        </p:nvGrpSpPr>
        <p:grpSpPr>
          <a:xfrm>
            <a:off x="1058983" y="2315612"/>
            <a:ext cx="10331085" cy="1045485"/>
            <a:chOff x="571500" y="1047750"/>
            <a:chExt cx="8001150" cy="809700"/>
          </a:xfrm>
        </p:grpSpPr>
        <p:sp>
          <p:nvSpPr>
            <p:cNvPr id="51" name="Google Shape;51;g3f60018aa6c_0_0"/>
            <p:cNvSpPr/>
            <p:nvPr/>
          </p:nvSpPr>
          <p:spPr>
            <a:xfrm>
              <a:off x="571500" y="1047750"/>
              <a:ext cx="3714900" cy="809700"/>
            </a:xfrm>
            <a:prstGeom prst="roundRect">
              <a:avLst>
                <a:gd name="adj" fmla="val 11764"/>
              </a:avLst>
            </a:prstGeom>
            <a:solidFill>
              <a:srgbClr val="FFFFFF"/>
            </a:solidFill>
            <a:ln w="1847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8"/>
                <a:buFont typeface="Arial"/>
                <a:buNone/>
              </a:pPr>
              <a:endParaRPr sz="18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g3f60018aa6c_0_0"/>
            <p:cNvSpPr txBox="1"/>
            <p:nvPr/>
          </p:nvSpPr>
          <p:spPr>
            <a:xfrm>
              <a:off x="762000" y="1143000"/>
              <a:ext cx="3333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1"/>
                <a:buFont typeface="Arial"/>
                <a:buNone/>
              </a:pPr>
              <a:r>
                <a:rPr lang="en-US" sz="1291" b="1" i="0" u="none" strike="noStrike" cap="none">
                  <a:solidFill>
                    <a:srgbClr val="0F4C5C"/>
                  </a:solidFill>
                  <a:latin typeface="Lato"/>
                  <a:ea typeface="Lato"/>
                  <a:cs typeface="Lato"/>
                  <a:sym typeface="Lato"/>
                </a:rPr>
                <a:t>WEST COAST</a:t>
              </a:r>
              <a:endParaRPr sz="1291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87"/>
                </a:spcBef>
                <a:spcAft>
                  <a:spcPts val="0"/>
                </a:spcAft>
                <a:buClr>
                  <a:srgbClr val="000000"/>
                </a:buClr>
                <a:buSzPts val="1808"/>
                <a:buFont typeface="Arial"/>
                <a:buNone/>
              </a:pPr>
              <a:r>
                <a:rPr lang="en-US" sz="1808" b="1" i="0" u="none" strike="noStrike" cap="none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Goa + Karnataka</a:t>
              </a:r>
              <a:endParaRPr sz="1808" b="1" i="0" u="none" strike="noStrike" cap="none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53" name="Google Shape;53;g3f60018aa6c_0_0"/>
            <p:cNvSpPr/>
            <p:nvPr/>
          </p:nvSpPr>
          <p:spPr>
            <a:xfrm>
              <a:off x="4857750" y="1047750"/>
              <a:ext cx="3714900" cy="809700"/>
            </a:xfrm>
            <a:prstGeom prst="roundRect">
              <a:avLst>
                <a:gd name="adj" fmla="val 11764"/>
              </a:avLst>
            </a:prstGeom>
            <a:solidFill>
              <a:srgbClr val="FFFFFF"/>
            </a:solidFill>
            <a:ln w="1847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8"/>
                <a:buFont typeface="Arial"/>
                <a:buNone/>
              </a:pPr>
              <a:endParaRPr sz="180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g3f60018aa6c_0_0"/>
            <p:cNvSpPr txBox="1"/>
            <p:nvPr/>
          </p:nvSpPr>
          <p:spPr>
            <a:xfrm>
              <a:off x="5048250" y="1143000"/>
              <a:ext cx="3333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1"/>
                <a:buFont typeface="Arial"/>
                <a:buNone/>
              </a:pPr>
              <a:r>
                <a:rPr lang="en-US" sz="1291" b="1" i="0" u="none" strike="noStrike" cap="none">
                  <a:solidFill>
                    <a:srgbClr val="0F4C5C"/>
                  </a:solidFill>
                  <a:latin typeface="Lato"/>
                  <a:ea typeface="Lato"/>
                  <a:cs typeface="Lato"/>
                  <a:sym typeface="Lato"/>
                </a:rPr>
                <a:t>EAST COAST</a:t>
              </a:r>
              <a:endParaRPr sz="1291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87"/>
                </a:spcBef>
                <a:spcAft>
                  <a:spcPts val="0"/>
                </a:spcAft>
                <a:buClr>
                  <a:srgbClr val="000000"/>
                </a:buClr>
                <a:buSzPts val="1678"/>
                <a:buFont typeface="Arial"/>
                <a:buNone/>
              </a:pPr>
              <a:r>
                <a:rPr lang="en-US" sz="1678" b="1" i="0" u="none" strike="noStrike" cap="none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Balasore + Bhadrak + South 24 Parganas</a:t>
              </a:r>
              <a:endParaRPr sz="1678" b="1" i="0" u="none" strike="noStrike" cap="none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55" name="Google Shape;55;g3f60018aa6c_0_0"/>
          <p:cNvSpPr txBox="1"/>
          <p:nvPr/>
        </p:nvSpPr>
        <p:spPr>
          <a:xfrm>
            <a:off x="11907575" y="3773888"/>
            <a:ext cx="2038200" cy="21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10"/>
              <a:buFont typeface="Arial"/>
              <a:buNone/>
            </a:pPr>
            <a:r>
              <a:rPr lang="en-US" sz="1600" b="1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rPr>
              <a:t>Theory of Change</a:t>
            </a:r>
            <a:endParaRPr sz="1600" b="1">
              <a:solidFill>
                <a:srgbClr val="1D355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10"/>
              <a:buFont typeface="Arial"/>
              <a:buNone/>
            </a:pPr>
            <a:endParaRPr sz="1600" b="1">
              <a:solidFill>
                <a:srgbClr val="1D3557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How will interventions contribute to landscape-level change?</a:t>
            </a:r>
            <a:endParaRPr sz="1600" b="1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23BB5C-435B-98BC-F676-EB03F8E0AB07}"/>
              </a:ext>
            </a:extLst>
          </p:cNvPr>
          <p:cNvGrpSpPr/>
          <p:nvPr/>
        </p:nvGrpSpPr>
        <p:grpSpPr>
          <a:xfrm>
            <a:off x="6593389" y="61458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53DEE37C-85EA-3237-03BF-FABE4AC0141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2D8CFBDB-5879-5F0B-C9D9-0AABC9361CB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g3f60018aa6c_0_11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942" y="67888"/>
            <a:ext cx="810556" cy="1206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g3f60018aa6c_0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11068" y="7656601"/>
            <a:ext cx="1521934" cy="53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g3f60018aa6c_0_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398" y="7455882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g3f60018aa6c_0_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47047" y="-77254"/>
            <a:ext cx="983353" cy="149678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f60018aa6c_0_11"/>
          <p:cNvSpPr txBox="1"/>
          <p:nvPr/>
        </p:nvSpPr>
        <p:spPr>
          <a:xfrm>
            <a:off x="6397945" y="6768001"/>
            <a:ext cx="3269100" cy="8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WESTERN GHATS–COASTAL LANDSCAPE</a:t>
            </a:r>
            <a:endParaRPr sz="1600" b="1" i="0" u="none" strike="noStrike" cap="none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Goa + Coastal Karnataka</a:t>
            </a:r>
            <a:endParaRPr sz="1600" b="0" i="0" u="none" strike="noStrike" cap="none" dirty="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7" name="Google Shape;67;g3f60018aa6c_0_11"/>
          <p:cNvGrpSpPr/>
          <p:nvPr/>
        </p:nvGrpSpPr>
        <p:grpSpPr>
          <a:xfrm>
            <a:off x="677288" y="1669532"/>
            <a:ext cx="4865063" cy="4197172"/>
            <a:chOff x="4286385" y="1190310"/>
            <a:chExt cx="4143300" cy="3072600"/>
          </a:xfrm>
        </p:grpSpPr>
        <p:sp>
          <p:nvSpPr>
            <p:cNvPr id="68" name="Google Shape;68;g3f60018aa6c_0_11"/>
            <p:cNvSpPr/>
            <p:nvPr/>
          </p:nvSpPr>
          <p:spPr>
            <a:xfrm>
              <a:off x="4286385" y="1190310"/>
              <a:ext cx="4143300" cy="3072600"/>
            </a:xfrm>
            <a:prstGeom prst="roundRect">
              <a:avLst>
                <a:gd name="adj" fmla="val 3870"/>
              </a:avLst>
            </a:prstGeom>
            <a:solidFill>
              <a:srgbClr val="FFFFFF"/>
            </a:solidFill>
            <a:ln w="168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35"/>
                <a:buFont typeface="Arial"/>
                <a:buNone/>
              </a:pPr>
              <a:endParaRPr sz="153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g3f60018aa6c_0_11"/>
            <p:cNvSpPr txBox="1"/>
            <p:nvPr/>
          </p:nvSpPr>
          <p:spPr>
            <a:xfrm>
              <a:off x="4471608" y="1306641"/>
              <a:ext cx="38577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2580" b="1" i="0" u="none" strike="noStrike" cap="none">
                  <a:solidFill>
                    <a:srgbClr val="0F4C5C"/>
                  </a:solidFill>
                  <a:latin typeface="Lato"/>
                  <a:ea typeface="Lato"/>
                  <a:cs typeface="Lato"/>
                  <a:sym typeface="Lato"/>
                </a:rPr>
                <a:t>Selection Criteria</a:t>
              </a:r>
              <a:endParaRPr sz="2580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056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1" i="0" u="none" strike="noStrike" cap="none">
                  <a:solidFill>
                    <a:srgbClr val="0F4C5C"/>
                  </a:solidFill>
                  <a:latin typeface="Lato"/>
                  <a:ea typeface="Lato"/>
                  <a:cs typeface="Lato"/>
                  <a:sym typeface="Lato"/>
                </a:rPr>
                <a:t>Ecological importance</a:t>
              </a:r>
              <a:endParaRPr sz="1409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0" i="0" u="none" strike="noStrike" cap="non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High biodiversity and ecosystem value</a:t>
              </a:r>
              <a:endParaRPr sz="1409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81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1" i="0" u="none" strike="noStrike" cap="none">
                  <a:solidFill>
                    <a:srgbClr val="0F4C5C"/>
                  </a:solidFill>
                  <a:latin typeface="Lato"/>
                  <a:ea typeface="Lato"/>
                  <a:cs typeface="Lato"/>
                  <a:sym typeface="Lato"/>
                </a:rPr>
                <a:t>Connectivity</a:t>
              </a:r>
              <a:endParaRPr sz="1409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0" i="0" u="none" strike="noStrike" cap="non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Forests → Rivers → Wetlands → Estuaries → Coastal &amp; Marine Ecosystems</a:t>
              </a:r>
              <a:endParaRPr sz="1409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81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1" i="0" u="none" strike="noStrike" cap="none">
                  <a:solidFill>
                    <a:srgbClr val="0F4C5C"/>
                  </a:solidFill>
                  <a:latin typeface="Lato"/>
                  <a:ea typeface="Lato"/>
                  <a:cs typeface="Lato"/>
                  <a:sym typeface="Lato"/>
                </a:rPr>
                <a:t>Livelihood dependence</a:t>
              </a:r>
              <a:endParaRPr sz="1409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0" i="0" u="none" strike="noStrike" cap="non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Agriculture | Fisheries | Aquaculture | Forest-based livelihoods</a:t>
              </a:r>
              <a:endParaRPr sz="1409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81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1" i="0" u="none" strike="noStrike" cap="non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Ecosystem Services</a:t>
              </a:r>
              <a:endParaRPr sz="1409" b="1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81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1" i="0" u="none" strike="noStrike" cap="non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Blue carbon, fisheries, blue economy</a:t>
              </a:r>
              <a:endParaRPr sz="1409" b="1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81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1" i="0" u="none" strike="noStrike" cap="none">
                  <a:solidFill>
                    <a:srgbClr val="0F4C5C"/>
                  </a:solidFill>
                  <a:latin typeface="Lato"/>
                  <a:ea typeface="Lato"/>
                  <a:cs typeface="Lato"/>
                  <a:sym typeface="Lato"/>
                </a:rPr>
                <a:t>Conservation opportunity</a:t>
              </a:r>
              <a:endParaRPr sz="1409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9"/>
                <a:buFont typeface="Arial"/>
                <a:buNone/>
              </a:pPr>
              <a:r>
                <a:rPr lang="en-US" sz="1409" b="0" i="0" u="none" strike="noStrike" cap="none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Potential for community-led action, convergence and scaling</a:t>
              </a:r>
              <a:endParaRPr sz="1409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70" name="Google Shape;70;g3f60018aa6c_0_11"/>
          <p:cNvSpPr txBox="1"/>
          <p:nvPr/>
        </p:nvSpPr>
        <p:spPr>
          <a:xfrm>
            <a:off x="10408212" y="6398166"/>
            <a:ext cx="35973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EAST COASTAL LANDSCAPE</a:t>
            </a:r>
            <a:endParaRPr sz="1600" b="1" dirty="0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Balasore + </a:t>
            </a:r>
            <a:r>
              <a:rPr lang="en-US" sz="1600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Bhadrak</a:t>
            </a:r>
            <a:r>
              <a:rPr lang="en-US" sz="160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, Odisha</a:t>
            </a:r>
            <a:endParaRPr sz="1600" dirty="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South 24 Parganas, West Bengal</a:t>
            </a:r>
            <a:endParaRPr sz="1600" dirty="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1" name="Google Shape;71;g3f60018aa6c_0_11" title="Screenshot 2026-07-15 at 11.01.01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41025" y="1669525"/>
            <a:ext cx="4230850" cy="499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g3f60018aa6c_0_11" title="Screenshot 2026-07-29 at 11.19.51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70550" y="1656100"/>
            <a:ext cx="4072625" cy="491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980EB4E-5253-9B2C-0D2E-545816DBC78E}"/>
              </a:ext>
            </a:extLst>
          </p:cNvPr>
          <p:cNvGrpSpPr/>
          <p:nvPr/>
        </p:nvGrpSpPr>
        <p:grpSpPr>
          <a:xfrm>
            <a:off x="6593389" y="61458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3A41240-CCF1-D93F-25AF-A0272B61EEE3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64F20092-2D93-03B8-E354-75DC0F8008B1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g3f60018aa6c_0_22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868" y="267249"/>
            <a:ext cx="864077" cy="1063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3f60018aa6c_0_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42254" y="7325419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3f60018aa6c_0_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7483" y="7245457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g3f60018aa6c_0_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38601" y="-23819"/>
            <a:ext cx="983353" cy="149678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g3f60018aa6c_0_22"/>
          <p:cNvSpPr txBox="1"/>
          <p:nvPr/>
        </p:nvSpPr>
        <p:spPr>
          <a:xfrm>
            <a:off x="466723" y="2006600"/>
            <a:ext cx="4782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approach of conducting study and GEF OP8 target Impact metrics</a:t>
            </a:r>
            <a:endParaRPr sz="2400" b="1"/>
          </a:p>
        </p:txBody>
      </p:sp>
      <p:sp>
        <p:nvSpPr>
          <p:cNvPr id="84" name="Google Shape;84;g3f60018aa6c_0_22"/>
          <p:cNvSpPr txBox="1"/>
          <p:nvPr/>
        </p:nvSpPr>
        <p:spPr>
          <a:xfrm>
            <a:off x="6298385" y="1988450"/>
            <a:ext cx="7164600" cy="8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76"/>
              <a:buFont typeface="Arial"/>
              <a:buNone/>
            </a:pPr>
            <a:r>
              <a:rPr lang="en-US" sz="2400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GEF-8 Target Impact Metrics</a:t>
            </a:r>
            <a:endParaRPr sz="2400" b="1" i="0" u="none" strike="noStrike" cap="none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000000"/>
              </a:buClr>
              <a:buSzPts val="1480"/>
              <a:buFont typeface="Arial"/>
              <a:buNone/>
            </a:pPr>
            <a:r>
              <a:rPr lang="en-US" sz="1480" b="0" i="0" u="none" strike="noStrike" cap="none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Key environmental and community targets of the operational phase</a:t>
            </a:r>
            <a:endParaRPr sz="1480" b="0" i="0" u="none" strike="noStrike" cap="none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5" name="Google Shape;85;g3f60018aa6c_0_22"/>
          <p:cNvGrpSpPr/>
          <p:nvPr/>
        </p:nvGrpSpPr>
        <p:grpSpPr>
          <a:xfrm>
            <a:off x="6298371" y="2962121"/>
            <a:ext cx="3642665" cy="3411360"/>
            <a:chOff x="571500" y="1285875"/>
            <a:chExt cx="3619500" cy="2667000"/>
          </a:xfrm>
        </p:grpSpPr>
        <p:sp>
          <p:nvSpPr>
            <p:cNvPr id="86" name="Google Shape;86;g3f60018aa6c_0_22"/>
            <p:cNvSpPr/>
            <p:nvPr/>
          </p:nvSpPr>
          <p:spPr>
            <a:xfrm>
              <a:off x="571500" y="1285875"/>
              <a:ext cx="3619500" cy="2667000"/>
            </a:xfrm>
            <a:prstGeom prst="roundRect">
              <a:avLst>
                <a:gd name="adj" fmla="val 4285"/>
              </a:avLst>
            </a:prstGeom>
            <a:solidFill>
              <a:srgbClr val="FFFFFF"/>
            </a:solidFill>
            <a:ln w="18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93"/>
                <a:buFont typeface="Arial"/>
                <a:buNone/>
              </a:pPr>
              <a:endParaRPr sz="159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g3f60018aa6c_0_22"/>
            <p:cNvSpPr/>
            <p:nvPr/>
          </p:nvSpPr>
          <p:spPr>
            <a:xfrm>
              <a:off x="571500" y="1285875"/>
              <a:ext cx="3619500" cy="57300"/>
            </a:xfrm>
            <a:prstGeom prst="roundRect">
              <a:avLst>
                <a:gd name="adj" fmla="val 5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93"/>
                <a:buFont typeface="Arial"/>
                <a:buNone/>
              </a:pPr>
              <a:endParaRPr sz="159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g3f60018aa6c_0_22"/>
            <p:cNvSpPr txBox="1"/>
            <p:nvPr/>
          </p:nvSpPr>
          <p:spPr>
            <a:xfrm>
              <a:off x="762000" y="1571625"/>
              <a:ext cx="32385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38"/>
                <a:buFont typeface="Arial"/>
                <a:buNone/>
              </a:pPr>
              <a:r>
                <a:rPr lang="en-US" sz="2838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10,000 -15,000 ha</a:t>
              </a:r>
              <a:endParaRPr sz="2838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1439"/>
                </a:spcBef>
                <a:spcAft>
                  <a:spcPts val="0"/>
                </a:spcAft>
                <a:buClr>
                  <a:srgbClr val="000000"/>
                </a:buClr>
                <a:buSzPts val="1821"/>
                <a:buFont typeface="Arial"/>
                <a:buNone/>
              </a:pPr>
              <a:r>
                <a:rPr lang="en-US" sz="1821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Area of Landscapes under Improved Practices</a:t>
              </a:r>
              <a:endParaRPr sz="2245" b="1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89" name="Google Shape;89;g3f60018aa6c_0_22"/>
          <p:cNvGrpSpPr/>
          <p:nvPr/>
        </p:nvGrpSpPr>
        <p:grpSpPr>
          <a:xfrm>
            <a:off x="10153920" y="2962096"/>
            <a:ext cx="3709844" cy="3035313"/>
            <a:chOff x="4429125" y="1285875"/>
            <a:chExt cx="4143225" cy="2667000"/>
          </a:xfrm>
        </p:grpSpPr>
        <p:grpSp>
          <p:nvGrpSpPr>
            <p:cNvPr id="90" name="Google Shape;90;g3f60018aa6c_0_22"/>
            <p:cNvGrpSpPr/>
            <p:nvPr/>
          </p:nvGrpSpPr>
          <p:grpSpPr>
            <a:xfrm>
              <a:off x="4429125" y="1285875"/>
              <a:ext cx="2000100" cy="1257300"/>
              <a:chOff x="4429125" y="1285875"/>
              <a:chExt cx="2000100" cy="1257300"/>
            </a:xfrm>
          </p:grpSpPr>
          <p:sp>
            <p:nvSpPr>
              <p:cNvPr id="91" name="Google Shape;91;g3f60018aa6c_0_22"/>
              <p:cNvSpPr/>
              <p:nvPr/>
            </p:nvSpPr>
            <p:spPr>
              <a:xfrm>
                <a:off x="4429125" y="1285875"/>
                <a:ext cx="2000100" cy="1257300"/>
              </a:xfrm>
              <a:prstGeom prst="roundRect">
                <a:avLst>
                  <a:gd name="adj" fmla="val 6060"/>
                </a:avLst>
              </a:prstGeom>
              <a:solidFill>
                <a:srgbClr val="FFFFFF"/>
              </a:solidFill>
              <a:ln w="16275" cap="flat" cmpd="sng">
                <a:solidFill>
                  <a:srgbClr val="E2EFE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g3f60018aa6c_0_22"/>
              <p:cNvSpPr/>
              <p:nvPr/>
            </p:nvSpPr>
            <p:spPr>
              <a:xfrm>
                <a:off x="4429125" y="1285875"/>
                <a:ext cx="2000100" cy="47700"/>
              </a:xfrm>
              <a:prstGeom prst="roundRect">
                <a:avLst>
                  <a:gd name="adj" fmla="val 40000"/>
                </a:avLst>
              </a:prstGeom>
              <a:solidFill>
                <a:srgbClr val="40916C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g3f60018aa6c_0_22"/>
              <p:cNvSpPr txBox="1"/>
              <p:nvPr/>
            </p:nvSpPr>
            <p:spPr>
              <a:xfrm>
                <a:off x="4572000" y="1428750"/>
                <a:ext cx="17145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504"/>
                  <a:buFont typeface="Arial"/>
                  <a:buNone/>
                </a:pPr>
                <a:r>
                  <a:rPr lang="en-US" sz="2800" b="1" i="0" u="none" strike="noStrike" cap="none" dirty="0">
                    <a:solidFill>
                      <a:srgbClr val="1B4332"/>
                    </a:solidFill>
                    <a:latin typeface="Lato"/>
                    <a:ea typeface="Lato"/>
                    <a:cs typeface="Lato"/>
                    <a:sym typeface="Lato"/>
                  </a:rPr>
                  <a:t>5,000 ha</a:t>
                </a:r>
                <a:endParaRPr sz="2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512"/>
                  </a:spcBef>
                  <a:spcAft>
                    <a:spcPts val="0"/>
                  </a:spcAft>
                  <a:buClr>
                    <a:srgbClr val="000000"/>
                  </a:buClr>
                  <a:buSzPts val="1195"/>
                  <a:buFont typeface="Arial"/>
                  <a:buNone/>
                </a:pPr>
                <a:r>
                  <a:rPr lang="en-US" sz="1200" b="0" i="0" u="none" strike="noStrike" cap="none" dirty="0">
                    <a:solidFill>
                      <a:srgbClr val="405045"/>
                    </a:solidFill>
                    <a:latin typeface="Lato"/>
                    <a:ea typeface="Lato"/>
                    <a:cs typeface="Lato"/>
                    <a:sym typeface="Lato"/>
                  </a:rPr>
                  <a:t>Degraded Ecosystems Restored</a:t>
                </a:r>
                <a:endParaRPr sz="12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94" name="Google Shape;94;g3f60018aa6c_0_22"/>
            <p:cNvGrpSpPr/>
            <p:nvPr/>
          </p:nvGrpSpPr>
          <p:grpSpPr>
            <a:xfrm>
              <a:off x="6572250" y="1285875"/>
              <a:ext cx="2000100" cy="1257300"/>
              <a:chOff x="6572250" y="1285875"/>
              <a:chExt cx="2000100" cy="1257300"/>
            </a:xfrm>
          </p:grpSpPr>
          <p:sp>
            <p:nvSpPr>
              <p:cNvPr id="95" name="Google Shape;95;g3f60018aa6c_0_22"/>
              <p:cNvSpPr/>
              <p:nvPr/>
            </p:nvSpPr>
            <p:spPr>
              <a:xfrm>
                <a:off x="6572250" y="1285875"/>
                <a:ext cx="2000100" cy="1257300"/>
              </a:xfrm>
              <a:prstGeom prst="roundRect">
                <a:avLst>
                  <a:gd name="adj" fmla="val 6060"/>
                </a:avLst>
              </a:prstGeom>
              <a:solidFill>
                <a:srgbClr val="FFFFFF"/>
              </a:solidFill>
              <a:ln w="16275" cap="flat" cmpd="sng">
                <a:solidFill>
                  <a:srgbClr val="E2EFE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g3f60018aa6c_0_22"/>
              <p:cNvSpPr/>
              <p:nvPr/>
            </p:nvSpPr>
            <p:spPr>
              <a:xfrm>
                <a:off x="6572250" y="1285875"/>
                <a:ext cx="2000100" cy="47700"/>
              </a:xfrm>
              <a:prstGeom prst="roundRect">
                <a:avLst>
                  <a:gd name="adj" fmla="val 40000"/>
                </a:avLst>
              </a:prstGeom>
              <a:solidFill>
                <a:srgbClr val="40916C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g3f60018aa6c_0_22"/>
              <p:cNvSpPr txBox="1"/>
              <p:nvPr/>
            </p:nvSpPr>
            <p:spPr>
              <a:xfrm>
                <a:off x="6715125" y="1428750"/>
                <a:ext cx="17145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504"/>
                  <a:buFont typeface="Arial"/>
                  <a:buNone/>
                </a:pPr>
                <a:r>
                  <a:rPr lang="en-US" sz="2800" b="1" i="0" u="none" strike="noStrike" cap="none">
                    <a:solidFill>
                      <a:srgbClr val="1B4332"/>
                    </a:solidFill>
                    <a:latin typeface="Lato"/>
                    <a:ea typeface="Lato"/>
                    <a:cs typeface="Lato"/>
                    <a:sym typeface="Lato"/>
                  </a:rPr>
                  <a:t>25,000 MT</a:t>
                </a:r>
                <a:endParaRPr sz="2800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512"/>
                  </a:spcBef>
                  <a:spcAft>
                    <a:spcPts val="0"/>
                  </a:spcAft>
                  <a:buClr>
                    <a:srgbClr val="000000"/>
                  </a:buClr>
                  <a:buSzPts val="1195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405045"/>
                    </a:solidFill>
                    <a:latin typeface="Lato"/>
                    <a:ea typeface="Lato"/>
                    <a:cs typeface="Lato"/>
                    <a:sym typeface="Lato"/>
                  </a:rPr>
                  <a:t>CO₂e GHG Emissions Mitigated</a:t>
                </a:r>
                <a:endParaRPr sz="1200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98" name="Google Shape;98;g3f60018aa6c_0_22"/>
            <p:cNvGrpSpPr/>
            <p:nvPr/>
          </p:nvGrpSpPr>
          <p:grpSpPr>
            <a:xfrm>
              <a:off x="4429125" y="2695575"/>
              <a:ext cx="2000100" cy="1257300"/>
              <a:chOff x="4429125" y="2695575"/>
              <a:chExt cx="2000100" cy="1257300"/>
            </a:xfrm>
          </p:grpSpPr>
          <p:sp>
            <p:nvSpPr>
              <p:cNvPr id="99" name="Google Shape;99;g3f60018aa6c_0_22"/>
              <p:cNvSpPr/>
              <p:nvPr/>
            </p:nvSpPr>
            <p:spPr>
              <a:xfrm>
                <a:off x="4429125" y="2695575"/>
                <a:ext cx="2000100" cy="1257300"/>
              </a:xfrm>
              <a:prstGeom prst="roundRect">
                <a:avLst>
                  <a:gd name="adj" fmla="val 6060"/>
                </a:avLst>
              </a:prstGeom>
              <a:solidFill>
                <a:srgbClr val="FFFFFF"/>
              </a:solidFill>
              <a:ln w="16275" cap="flat" cmpd="sng">
                <a:solidFill>
                  <a:srgbClr val="E2EFE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g3f60018aa6c_0_22"/>
              <p:cNvSpPr/>
              <p:nvPr/>
            </p:nvSpPr>
            <p:spPr>
              <a:xfrm>
                <a:off x="4429125" y="2695575"/>
                <a:ext cx="2000100" cy="47700"/>
              </a:xfrm>
              <a:prstGeom prst="roundRect">
                <a:avLst>
                  <a:gd name="adj" fmla="val 40000"/>
                </a:avLst>
              </a:prstGeom>
              <a:solidFill>
                <a:srgbClr val="40916C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g3f60018aa6c_0_22"/>
              <p:cNvSpPr txBox="1"/>
              <p:nvPr/>
            </p:nvSpPr>
            <p:spPr>
              <a:xfrm>
                <a:off x="4572000" y="2838450"/>
                <a:ext cx="17145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504"/>
                  <a:buFont typeface="Arial"/>
                  <a:buNone/>
                </a:pPr>
                <a:r>
                  <a:rPr lang="en-US" sz="2800" b="1" i="0" u="none" strike="noStrike" cap="none">
                    <a:solidFill>
                      <a:srgbClr val="1B4332"/>
                    </a:solidFill>
                    <a:latin typeface="Lato"/>
                    <a:ea typeface="Lato"/>
                    <a:cs typeface="Lato"/>
                    <a:sym typeface="Lato"/>
                  </a:rPr>
                  <a:t>1 MW</a:t>
                </a:r>
                <a:endParaRPr sz="2800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512"/>
                  </a:spcBef>
                  <a:spcAft>
                    <a:spcPts val="0"/>
                  </a:spcAft>
                  <a:buClr>
                    <a:srgbClr val="000000"/>
                  </a:buClr>
                  <a:buSzPts val="1195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405045"/>
                    </a:solidFill>
                    <a:latin typeface="Lato"/>
                    <a:ea typeface="Lato"/>
                    <a:cs typeface="Lato"/>
                    <a:sym typeface="Lato"/>
                  </a:rPr>
                  <a:t>Decentralized Renewable Energy</a:t>
                </a:r>
                <a:endParaRPr sz="1200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102" name="Google Shape;102;g3f60018aa6c_0_22"/>
            <p:cNvGrpSpPr/>
            <p:nvPr/>
          </p:nvGrpSpPr>
          <p:grpSpPr>
            <a:xfrm>
              <a:off x="6572250" y="2695575"/>
              <a:ext cx="2000100" cy="1257300"/>
              <a:chOff x="6572250" y="2695575"/>
              <a:chExt cx="2000100" cy="1257300"/>
            </a:xfrm>
          </p:grpSpPr>
          <p:sp>
            <p:nvSpPr>
              <p:cNvPr id="103" name="Google Shape;103;g3f60018aa6c_0_22"/>
              <p:cNvSpPr/>
              <p:nvPr/>
            </p:nvSpPr>
            <p:spPr>
              <a:xfrm>
                <a:off x="6572250" y="2695575"/>
                <a:ext cx="2000100" cy="1257300"/>
              </a:xfrm>
              <a:prstGeom prst="roundRect">
                <a:avLst>
                  <a:gd name="adj" fmla="val 6060"/>
                </a:avLst>
              </a:prstGeom>
              <a:solidFill>
                <a:srgbClr val="FFFFFF"/>
              </a:solidFill>
              <a:ln w="16275" cap="flat" cmpd="sng">
                <a:solidFill>
                  <a:srgbClr val="E2EFE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g3f60018aa6c_0_22"/>
              <p:cNvSpPr/>
              <p:nvPr/>
            </p:nvSpPr>
            <p:spPr>
              <a:xfrm>
                <a:off x="6572250" y="2695575"/>
                <a:ext cx="2000100" cy="47700"/>
              </a:xfrm>
              <a:prstGeom prst="roundRect">
                <a:avLst>
                  <a:gd name="adj" fmla="val 40000"/>
                </a:avLst>
              </a:prstGeom>
              <a:solidFill>
                <a:srgbClr val="40916C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93"/>
                  <a:buFont typeface="Arial"/>
                  <a:buNone/>
                </a:pPr>
                <a:endParaRPr sz="1593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g3f60018aa6c_0_22"/>
              <p:cNvSpPr txBox="1"/>
              <p:nvPr/>
            </p:nvSpPr>
            <p:spPr>
              <a:xfrm>
                <a:off x="6715125" y="2838450"/>
                <a:ext cx="17145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504"/>
                  <a:buFont typeface="Arial"/>
                  <a:buNone/>
                </a:pPr>
                <a:r>
                  <a:rPr lang="en-US" sz="2800" b="1" i="0" u="none" strike="noStrike" cap="none">
                    <a:solidFill>
                      <a:srgbClr val="1B4332"/>
                    </a:solidFill>
                    <a:latin typeface="Lato"/>
                    <a:ea typeface="Lato"/>
                    <a:cs typeface="Lato"/>
                    <a:sym typeface="Lato"/>
                  </a:rPr>
                  <a:t>7,000+</a:t>
                </a:r>
                <a:endParaRPr sz="2800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512"/>
                  </a:spcBef>
                  <a:spcAft>
                    <a:spcPts val="0"/>
                  </a:spcAft>
                  <a:buClr>
                    <a:srgbClr val="000000"/>
                  </a:buClr>
                  <a:buSzPts val="1195"/>
                  <a:buFont typeface="Arial"/>
                  <a:buNone/>
                </a:pPr>
                <a:r>
                  <a:rPr lang="en-US" sz="1200" b="0" i="0" u="none" strike="noStrike" cap="none">
                    <a:solidFill>
                      <a:srgbClr val="405045"/>
                    </a:solidFill>
                    <a:latin typeface="Lato"/>
                    <a:ea typeface="Lato"/>
                    <a:cs typeface="Lato"/>
                    <a:sym typeface="Lato"/>
                  </a:rPr>
                  <a:t>Direct Beneficiaries</a:t>
                </a:r>
                <a:br>
                  <a:rPr lang="en-US" sz="1200" b="0" i="0" u="none" strike="noStrike" cap="none">
                    <a:solidFill>
                      <a:srgbClr val="405045"/>
                    </a:solidFill>
                    <a:latin typeface="Lato"/>
                    <a:ea typeface="Lato"/>
                    <a:cs typeface="Lato"/>
                    <a:sym typeface="Lato"/>
                  </a:rPr>
                </a:br>
                <a:r>
                  <a:rPr lang="en-US" sz="1200" b="1" i="0" u="none" strike="noStrike" cap="none">
                    <a:solidFill>
                      <a:srgbClr val="40916C"/>
                    </a:solidFill>
                    <a:latin typeface="Lato"/>
                    <a:ea typeface="Lato"/>
                    <a:cs typeface="Lato"/>
                    <a:sym typeface="Lato"/>
                  </a:rPr>
                  <a:t>(40% Women)</a:t>
                </a:r>
                <a:endParaRPr sz="1200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</p:grpSp>
      <p:sp>
        <p:nvSpPr>
          <p:cNvPr id="106" name="Google Shape;106;g3f60018aa6c_0_22"/>
          <p:cNvSpPr txBox="1"/>
          <p:nvPr/>
        </p:nvSpPr>
        <p:spPr>
          <a:xfrm>
            <a:off x="570875" y="3080075"/>
            <a:ext cx="53955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Desktop review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Stakeholder consultation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Focus group survey guided by SEPLS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Key informant surveys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Informal interviews and discussion with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members of the State Biodiversity Board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Discussion with bureaucrats and government officers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914A4F-AB78-5EC4-54AE-E0E5DE0A4EAC}"/>
              </a:ext>
            </a:extLst>
          </p:cNvPr>
          <p:cNvGrpSpPr/>
          <p:nvPr/>
        </p:nvGrpSpPr>
        <p:grpSpPr>
          <a:xfrm>
            <a:off x="6138532" y="169587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6B2E507-34F1-CF6F-59E8-AFBAD6B11D37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CBE2C8DF-62C1-DAE5-4690-96BCF1D9CFEE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3f60018aa6c_0_33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352" y="29578"/>
            <a:ext cx="983353" cy="107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3f60018aa6c_0_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81575" y="7399270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3f60018aa6c_0_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8020" y="7266683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3f60018aa6c_0_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97715" y="29578"/>
            <a:ext cx="983353" cy="14967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g3f60018aa6c_0_33"/>
          <p:cNvGrpSpPr/>
          <p:nvPr/>
        </p:nvGrpSpPr>
        <p:grpSpPr>
          <a:xfrm>
            <a:off x="1201418" y="1542566"/>
            <a:ext cx="12570485" cy="1142771"/>
            <a:chOff x="381000" y="333375"/>
            <a:chExt cx="8382000" cy="762000"/>
          </a:xfrm>
        </p:grpSpPr>
        <p:sp>
          <p:nvSpPr>
            <p:cNvPr id="118" name="Google Shape;118;g3f60018aa6c_0_33"/>
            <p:cNvSpPr/>
            <p:nvPr/>
          </p:nvSpPr>
          <p:spPr>
            <a:xfrm>
              <a:off x="381000" y="333375"/>
              <a:ext cx="8382000" cy="762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g3f60018aa6c_0_33"/>
            <p:cNvSpPr txBox="1"/>
            <p:nvPr/>
          </p:nvSpPr>
          <p:spPr>
            <a:xfrm>
              <a:off x="381000" y="333375"/>
              <a:ext cx="8382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SITUATION ANALYSIS</a:t>
              </a:r>
              <a:endParaRPr sz="2999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37"/>
                </a:spcBef>
                <a:spcAft>
                  <a:spcPts val="0"/>
                </a:spcAft>
                <a:buClr>
                  <a:srgbClr val="000000"/>
                </a:buClr>
                <a:buSzPts val="1950"/>
                <a:buFont typeface="Arial"/>
                <a:buNone/>
              </a:pPr>
              <a:r>
                <a:rPr lang="en-US" sz="1950" b="0" i="0" u="none" strike="noStrike" cap="none">
                  <a:solidFill>
                    <a:srgbClr val="40916C"/>
                  </a:solidFill>
                  <a:latin typeface="Lato"/>
                  <a:ea typeface="Lato"/>
                  <a:cs typeface="Lato"/>
                  <a:sym typeface="Lato"/>
                </a:rPr>
                <a:t>What problems is the proposed programme trying to solve?</a:t>
              </a:r>
              <a:endParaRPr sz="1950" b="0" i="0" u="none" strike="noStrike" cap="none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0" name="Google Shape;120;g3f60018aa6c_0_33"/>
          <p:cNvGrpSpPr/>
          <p:nvPr/>
        </p:nvGrpSpPr>
        <p:grpSpPr>
          <a:xfrm>
            <a:off x="1201418" y="2899606"/>
            <a:ext cx="2928464" cy="4285393"/>
            <a:chOff x="381000" y="1238250"/>
            <a:chExt cx="1952700" cy="2857500"/>
          </a:xfrm>
        </p:grpSpPr>
        <p:sp>
          <p:nvSpPr>
            <p:cNvPr id="121" name="Google Shape;121;g3f60018aa6c_0_33"/>
            <p:cNvSpPr/>
            <p:nvPr/>
          </p:nvSpPr>
          <p:spPr>
            <a:xfrm>
              <a:off x="381000" y="1238250"/>
              <a:ext cx="1952700" cy="2857500"/>
            </a:xfrm>
            <a:prstGeom prst="roundRect">
              <a:avLst>
                <a:gd name="adj" fmla="val 3902"/>
              </a:avLst>
            </a:prstGeom>
            <a:solidFill>
              <a:srgbClr val="FFFFFF"/>
            </a:solidFill>
            <a:ln w="2145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g3f60018aa6c_0_33"/>
            <p:cNvSpPr/>
            <p:nvPr/>
          </p:nvSpPr>
          <p:spPr>
            <a:xfrm>
              <a:off x="381000" y="1238250"/>
              <a:ext cx="19527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g3f60018aa6c_0_33"/>
            <p:cNvSpPr txBox="1"/>
            <p:nvPr/>
          </p:nvSpPr>
          <p:spPr>
            <a:xfrm>
              <a:off x="495300" y="1381125"/>
              <a:ext cx="17241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Ecological Pressures</a:t>
              </a:r>
              <a:endParaRPr sz="18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Habitat fragmentation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Wetland degradation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River &amp; catchment decay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Mangrove loss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Coastal degradation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4" name="Google Shape;124;g3f60018aa6c_0_33"/>
          <p:cNvGrpSpPr/>
          <p:nvPr/>
        </p:nvGrpSpPr>
        <p:grpSpPr>
          <a:xfrm>
            <a:off x="4415463" y="2899607"/>
            <a:ext cx="2928464" cy="4285393"/>
            <a:chOff x="2524125" y="1238250"/>
            <a:chExt cx="1952700" cy="2857500"/>
          </a:xfrm>
        </p:grpSpPr>
        <p:sp>
          <p:nvSpPr>
            <p:cNvPr id="125" name="Google Shape;125;g3f60018aa6c_0_33"/>
            <p:cNvSpPr/>
            <p:nvPr/>
          </p:nvSpPr>
          <p:spPr>
            <a:xfrm>
              <a:off x="2524125" y="1238250"/>
              <a:ext cx="1952700" cy="2857500"/>
            </a:xfrm>
            <a:prstGeom prst="roundRect">
              <a:avLst>
                <a:gd name="adj" fmla="val 3902"/>
              </a:avLst>
            </a:prstGeom>
            <a:solidFill>
              <a:srgbClr val="FFFFFF"/>
            </a:solidFill>
            <a:ln w="2145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g3f60018aa6c_0_33"/>
            <p:cNvSpPr/>
            <p:nvPr/>
          </p:nvSpPr>
          <p:spPr>
            <a:xfrm>
              <a:off x="2524125" y="1238250"/>
              <a:ext cx="19527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g3f60018aa6c_0_33"/>
            <p:cNvSpPr txBox="1"/>
            <p:nvPr/>
          </p:nvSpPr>
          <p:spPr>
            <a:xfrm>
              <a:off x="2638425" y="1381125"/>
              <a:ext cx="17241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Resource Pressures</a:t>
              </a:r>
              <a:endParaRPr sz="18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Declining fisheries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Unsustainable resource use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Resource extraction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Intensive agriculture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8" name="Google Shape;128;g3f60018aa6c_0_33"/>
          <p:cNvGrpSpPr/>
          <p:nvPr/>
        </p:nvGrpSpPr>
        <p:grpSpPr>
          <a:xfrm>
            <a:off x="7629508" y="2899607"/>
            <a:ext cx="2928464" cy="4285393"/>
            <a:chOff x="4667250" y="1238250"/>
            <a:chExt cx="1952700" cy="2857500"/>
          </a:xfrm>
        </p:grpSpPr>
        <p:sp>
          <p:nvSpPr>
            <p:cNvPr id="129" name="Google Shape;129;g3f60018aa6c_0_33"/>
            <p:cNvSpPr/>
            <p:nvPr/>
          </p:nvSpPr>
          <p:spPr>
            <a:xfrm>
              <a:off x="4667250" y="1238250"/>
              <a:ext cx="1952700" cy="2857500"/>
            </a:xfrm>
            <a:prstGeom prst="roundRect">
              <a:avLst>
                <a:gd name="adj" fmla="val 3902"/>
              </a:avLst>
            </a:prstGeom>
            <a:solidFill>
              <a:srgbClr val="FFFFFF"/>
            </a:solidFill>
            <a:ln w="2145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g3f60018aa6c_0_33"/>
            <p:cNvSpPr/>
            <p:nvPr/>
          </p:nvSpPr>
          <p:spPr>
            <a:xfrm>
              <a:off x="4667250" y="1238250"/>
              <a:ext cx="19527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g3f60018aa6c_0_33"/>
            <p:cNvSpPr txBox="1"/>
            <p:nvPr/>
          </p:nvSpPr>
          <p:spPr>
            <a:xfrm>
              <a:off x="4781550" y="1381125"/>
              <a:ext cx="17241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Climate &amp; Env. Risks</a:t>
              </a:r>
              <a:endParaRPr sz="18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Flooding &amp; erosion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Cyclones &amp; storms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Changing rainfall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Pollution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Saline intrusion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32" name="Google Shape;132;g3f60018aa6c_0_33"/>
          <p:cNvGrpSpPr/>
          <p:nvPr/>
        </p:nvGrpSpPr>
        <p:grpSpPr>
          <a:xfrm>
            <a:off x="10843552" y="2899607"/>
            <a:ext cx="2928464" cy="4285393"/>
            <a:chOff x="6810375" y="1238250"/>
            <a:chExt cx="1952700" cy="2857500"/>
          </a:xfrm>
        </p:grpSpPr>
        <p:sp>
          <p:nvSpPr>
            <p:cNvPr id="133" name="Google Shape;133;g3f60018aa6c_0_33"/>
            <p:cNvSpPr/>
            <p:nvPr/>
          </p:nvSpPr>
          <p:spPr>
            <a:xfrm>
              <a:off x="6810375" y="1238250"/>
              <a:ext cx="1952700" cy="2857500"/>
            </a:xfrm>
            <a:prstGeom prst="roundRect">
              <a:avLst>
                <a:gd name="adj" fmla="val 3902"/>
              </a:avLst>
            </a:prstGeom>
            <a:solidFill>
              <a:srgbClr val="FFFFFF"/>
            </a:solidFill>
            <a:ln w="2145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g3f60018aa6c_0_33"/>
            <p:cNvSpPr/>
            <p:nvPr/>
          </p:nvSpPr>
          <p:spPr>
            <a:xfrm>
              <a:off x="6810375" y="1238250"/>
              <a:ext cx="1952700" cy="47700"/>
            </a:xfrm>
            <a:prstGeom prst="roundRect">
              <a:avLst>
                <a:gd name="adj" fmla="val 4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g3f60018aa6c_0_33"/>
            <p:cNvSpPr txBox="1"/>
            <p:nvPr/>
          </p:nvSpPr>
          <p:spPr>
            <a:xfrm>
              <a:off x="6924675" y="1381125"/>
              <a:ext cx="17241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Livelihood Vulnerability</a:t>
              </a:r>
              <a:endParaRPr sz="18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Declining productivity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Limited diversification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Climate-sensitive jobs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5658" marR="0" lvl="0" indent="-433298" algn="l" rtl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>
                  <a:srgbClr val="405045"/>
                </a:buClr>
                <a:buSzPts val="1425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Unequal opportunities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FAD503-6461-EBC9-6E3A-6953CC13DA0A}"/>
              </a:ext>
            </a:extLst>
          </p:cNvPr>
          <p:cNvGrpSpPr/>
          <p:nvPr/>
        </p:nvGrpSpPr>
        <p:grpSpPr>
          <a:xfrm>
            <a:off x="6181926" y="100604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A2872F9-47E5-50F0-2BCA-3CD316DF52F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8077C3F2-B013-8552-D796-504A98C33AE0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g3f60018aa6c_0_55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308" y="169587"/>
            <a:ext cx="887648" cy="107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3f60018aa6c_0_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50713" y="7340871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f60018aa6c_0_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7308" y="7417676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3f60018aa6c_0_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9739" y="22622"/>
            <a:ext cx="983353" cy="14967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g3f60018aa6c_0_55"/>
          <p:cNvGrpSpPr/>
          <p:nvPr/>
        </p:nvGrpSpPr>
        <p:grpSpPr>
          <a:xfrm>
            <a:off x="894420" y="1727372"/>
            <a:ext cx="12221718" cy="1136904"/>
            <a:chOff x="476250" y="333375"/>
            <a:chExt cx="8191500" cy="762000"/>
          </a:xfrm>
        </p:grpSpPr>
        <p:sp>
          <p:nvSpPr>
            <p:cNvPr id="147" name="Google Shape;147;g3f60018aa6c_0_55"/>
            <p:cNvSpPr/>
            <p:nvPr/>
          </p:nvSpPr>
          <p:spPr>
            <a:xfrm>
              <a:off x="476250" y="333375"/>
              <a:ext cx="8191500" cy="762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89"/>
                <a:buFont typeface="Arial"/>
                <a:buNone/>
              </a:pPr>
              <a:endParaRPr sz="20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g3f60018aa6c_0_55"/>
            <p:cNvSpPr txBox="1"/>
            <p:nvPr/>
          </p:nvSpPr>
          <p:spPr>
            <a:xfrm>
              <a:off x="476250" y="333375"/>
              <a:ext cx="8191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84"/>
                <a:buFont typeface="Arial"/>
                <a:buNone/>
              </a:pPr>
              <a:r>
                <a:rPr lang="en-US" sz="2984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REGIONAL ASSESSMENT: GOA AND KARNATAKA</a:t>
              </a:r>
              <a:endParaRPr sz="2984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Clr>
                  <a:srgbClr val="000000"/>
                </a:buClr>
                <a:buSzPts val="1940"/>
                <a:buFont typeface="Arial"/>
                <a:buNone/>
              </a:pPr>
              <a:r>
                <a:rPr lang="en-US" sz="1940" b="0" i="0" u="none" strike="noStrike" cap="none">
                  <a:solidFill>
                    <a:srgbClr val="40916C"/>
                  </a:solidFill>
                  <a:latin typeface="Lato"/>
                  <a:ea typeface="Lato"/>
                  <a:cs typeface="Lato"/>
                  <a:sym typeface="Lato"/>
                </a:rPr>
                <a:t>West Coast: threats, opportunities and landscape priorities</a:t>
              </a:r>
              <a:endParaRPr sz="1940" b="0" i="0" u="none" strike="noStrike" cap="none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9" name="Google Shape;149;g3f60018aa6c_0_55"/>
          <p:cNvGrpSpPr/>
          <p:nvPr/>
        </p:nvGrpSpPr>
        <p:grpSpPr>
          <a:xfrm>
            <a:off x="894420" y="3077445"/>
            <a:ext cx="3837275" cy="4263390"/>
            <a:chOff x="476250" y="1238250"/>
            <a:chExt cx="2571900" cy="2857500"/>
          </a:xfrm>
        </p:grpSpPr>
        <p:sp>
          <p:nvSpPr>
            <p:cNvPr id="150" name="Google Shape;150;g3f60018aa6c_0_55"/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2132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89"/>
                <a:buFont typeface="Arial"/>
                <a:buNone/>
              </a:pPr>
              <a:endParaRPr sz="20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g3f60018aa6c_0_55"/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89"/>
                <a:buFont typeface="Arial"/>
                <a:buNone/>
              </a:pPr>
              <a:endParaRPr sz="20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g3f60018aa6c_0_55"/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41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Key Ecological Concerns</a:t>
              </a:r>
              <a:endParaRPr sz="18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1119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Degradation of river catchments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Wetland and Khazan degradation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Estuarine and mangrove pressures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Habitat fragmentation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Coastal and marine pollution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895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Degradation of lateritic and other critical habitats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53" name="Google Shape;153;g3f60018aa6c_0_55"/>
          <p:cNvGrpSpPr/>
          <p:nvPr/>
        </p:nvGrpSpPr>
        <p:grpSpPr>
          <a:xfrm>
            <a:off x="5086754" y="3077445"/>
            <a:ext cx="3837275" cy="4263390"/>
            <a:chOff x="3286125" y="1238250"/>
            <a:chExt cx="2571900" cy="2857500"/>
          </a:xfrm>
        </p:grpSpPr>
        <p:sp>
          <p:nvSpPr>
            <p:cNvPr id="154" name="Google Shape;154;g3f60018aa6c_0_55"/>
            <p:cNvSpPr/>
            <p:nvPr/>
          </p:nvSpPr>
          <p:spPr>
            <a:xfrm>
              <a:off x="3286125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2132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89"/>
                <a:buFont typeface="Arial"/>
                <a:buNone/>
              </a:pPr>
              <a:endParaRPr sz="20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g3f60018aa6c_0_55"/>
            <p:cNvSpPr/>
            <p:nvPr/>
          </p:nvSpPr>
          <p:spPr>
            <a:xfrm>
              <a:off x="3286125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89"/>
                <a:buFont typeface="Arial"/>
                <a:buNone/>
              </a:pPr>
              <a:endParaRPr sz="20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g3f60018aa6c_0_55"/>
            <p:cNvSpPr txBox="1"/>
            <p:nvPr/>
          </p:nvSpPr>
          <p:spPr>
            <a:xfrm>
              <a:off x="3400425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41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Key Livelihood Concerns</a:t>
              </a:r>
              <a:endParaRPr sz="18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1119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Declining fisheries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Pressure on natural resources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Changing agricultural systems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Livelihood vulnerability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895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Coastal development pressures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57" name="Google Shape;157;g3f60018aa6c_0_55"/>
          <p:cNvGrpSpPr/>
          <p:nvPr/>
        </p:nvGrpSpPr>
        <p:grpSpPr>
          <a:xfrm>
            <a:off x="9279087" y="3077445"/>
            <a:ext cx="3837275" cy="4263390"/>
            <a:chOff x="6096000" y="1238250"/>
            <a:chExt cx="2571900" cy="2857500"/>
          </a:xfrm>
        </p:grpSpPr>
        <p:sp>
          <p:nvSpPr>
            <p:cNvPr id="158" name="Google Shape;158;g3f60018aa6c_0_55"/>
            <p:cNvSpPr/>
            <p:nvPr/>
          </p:nvSpPr>
          <p:spPr>
            <a:xfrm>
              <a:off x="609600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2132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89"/>
                <a:buFont typeface="Arial"/>
                <a:buNone/>
              </a:pPr>
              <a:endParaRPr sz="20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g3f60018aa6c_0_55"/>
            <p:cNvSpPr/>
            <p:nvPr/>
          </p:nvSpPr>
          <p:spPr>
            <a:xfrm>
              <a:off x="609600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89"/>
                <a:buFont typeface="Arial"/>
                <a:buNone/>
              </a:pPr>
              <a:endParaRPr sz="20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g3f60018aa6c_0_55"/>
            <p:cNvSpPr txBox="1"/>
            <p:nvPr/>
          </p:nvSpPr>
          <p:spPr>
            <a:xfrm>
              <a:off x="621030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41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Opportunities</a:t>
              </a:r>
              <a:endParaRPr sz="18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1119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Community-led restoration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and shellfish systems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0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Biodiversity-compatible livelihoods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82146" marR="0" lvl="0" indent="-431078" algn="l" rtl="0">
                <a:lnSpc>
                  <a:spcPct val="100000"/>
                </a:lnSpc>
                <a:spcBef>
                  <a:spcPts val="895"/>
                </a:spcBef>
                <a:spcAft>
                  <a:spcPts val="895"/>
                </a:spcAft>
                <a:buClr>
                  <a:srgbClr val="405045"/>
                </a:buClr>
                <a:buSzPts val="1417"/>
                <a:buFont typeface="Lato"/>
                <a:buChar char="●"/>
              </a:pPr>
              <a:r>
                <a:rPr lang="en-US" sz="16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Strengthened local institutions</a:t>
              </a:r>
              <a:endParaRPr sz="16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72CEAC7-D4CD-0331-E09D-BF70BAA6F4BF}"/>
              </a:ext>
            </a:extLst>
          </p:cNvPr>
          <p:cNvGrpSpPr/>
          <p:nvPr/>
        </p:nvGrpSpPr>
        <p:grpSpPr>
          <a:xfrm>
            <a:off x="6159066" y="169587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8F213B5-08F5-63C6-F426-795FB762237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670BF00B-9D49-5747-FD38-4AE24391A25A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3f60018aa6c_0_44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362" y="105106"/>
            <a:ext cx="887648" cy="1219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f60018aa6c_0_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7566" y="7340871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f60018aa6c_0_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4782" y="7340871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3f60018aa6c_0_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4865" y="0"/>
            <a:ext cx="983353" cy="149678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3f60018aa6c_0_44"/>
          <p:cNvSpPr txBox="1"/>
          <p:nvPr/>
        </p:nvSpPr>
        <p:spPr>
          <a:xfrm>
            <a:off x="894425" y="1647725"/>
            <a:ext cx="11744100" cy="10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7"/>
              <a:buFont typeface="Arial"/>
              <a:buNone/>
            </a:pPr>
            <a:r>
              <a:rPr lang="en-US" sz="2867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REGIONAL ASSESSMENT: EAST COAST</a:t>
            </a:r>
            <a:endParaRPr sz="2867" b="1" i="0" u="none" strike="noStrike" cap="none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rgbClr val="000000"/>
              </a:buClr>
              <a:buSzPts val="1864"/>
              <a:buFont typeface="Arial"/>
              <a:buNone/>
            </a:pPr>
            <a:r>
              <a:rPr lang="en-US" sz="1864" b="0" i="0" u="none" strike="noStrike" cap="none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Balasore, Bhadrak and South 24 Parganas</a:t>
            </a:r>
            <a:endParaRPr sz="1864" b="0" i="0" u="none" strike="noStrike" cap="none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72" name="Google Shape;172;g3f60018aa6c_0_44"/>
          <p:cNvGrpSpPr/>
          <p:nvPr/>
        </p:nvGrpSpPr>
        <p:grpSpPr>
          <a:xfrm>
            <a:off x="894424" y="2945044"/>
            <a:ext cx="3687333" cy="4096798"/>
            <a:chOff x="476250" y="1238250"/>
            <a:chExt cx="2571900" cy="2857500"/>
          </a:xfrm>
        </p:grpSpPr>
        <p:sp>
          <p:nvSpPr>
            <p:cNvPr id="173" name="Google Shape;173;g3f60018aa6c_0_44"/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1"/>
              </a:avLst>
            </a:prstGeom>
            <a:solidFill>
              <a:srgbClr val="FFFFFF"/>
            </a:solidFill>
            <a:ln w="205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7"/>
                <a:buFont typeface="Arial"/>
                <a:buNone/>
              </a:pPr>
              <a:endParaRPr sz="200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g3f60018aa6c_0_44"/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39999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7"/>
                <a:buFont typeface="Arial"/>
                <a:buNone/>
              </a:pPr>
              <a:endParaRPr sz="200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3f60018aa6c_0_44"/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7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Key Ecological Concerns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107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Mangrove and wetland degradation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Altered hydrology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Coastal erosion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Pollution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Habitat fragmentation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645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Climate-related risks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76" name="Google Shape;176;g3f60018aa6c_0_44"/>
          <p:cNvGrpSpPr/>
          <p:nvPr/>
        </p:nvGrpSpPr>
        <p:grpSpPr>
          <a:xfrm>
            <a:off x="4922942" y="2945044"/>
            <a:ext cx="3687333" cy="4096798"/>
            <a:chOff x="3286125" y="1238250"/>
            <a:chExt cx="2571900" cy="2857500"/>
          </a:xfrm>
        </p:grpSpPr>
        <p:sp>
          <p:nvSpPr>
            <p:cNvPr id="177" name="Google Shape;177;g3f60018aa6c_0_44"/>
            <p:cNvSpPr/>
            <p:nvPr/>
          </p:nvSpPr>
          <p:spPr>
            <a:xfrm>
              <a:off x="3286125" y="1238250"/>
              <a:ext cx="2571900" cy="2857500"/>
            </a:xfrm>
            <a:prstGeom prst="roundRect">
              <a:avLst>
                <a:gd name="adj" fmla="val 2961"/>
              </a:avLst>
            </a:prstGeom>
            <a:solidFill>
              <a:srgbClr val="FFFFFF"/>
            </a:solidFill>
            <a:ln w="205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7"/>
                <a:buFont typeface="Arial"/>
                <a:buNone/>
              </a:pPr>
              <a:endParaRPr sz="200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3f60018aa6c_0_44"/>
            <p:cNvSpPr/>
            <p:nvPr/>
          </p:nvSpPr>
          <p:spPr>
            <a:xfrm>
              <a:off x="3286125" y="1238250"/>
              <a:ext cx="2571900" cy="47700"/>
            </a:xfrm>
            <a:prstGeom prst="roundRect">
              <a:avLst>
                <a:gd name="adj" fmla="val 39999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7"/>
                <a:buFont typeface="Arial"/>
                <a:buNone/>
              </a:pPr>
              <a:endParaRPr sz="200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3f60018aa6c_0_44"/>
            <p:cNvSpPr txBox="1"/>
            <p:nvPr/>
          </p:nvSpPr>
          <p:spPr>
            <a:xfrm>
              <a:off x="3400425" y="1381125"/>
              <a:ext cx="2343300" cy="2619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7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Key Livelihood Concerns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107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Fisheries and aquaculture vulnerability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Saline intrusion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Cyclone exposure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Dependence on natural resources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645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Limited livelihood diversification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80" name="Google Shape;180;g3f60018aa6c_0_44"/>
          <p:cNvGrpSpPr/>
          <p:nvPr/>
        </p:nvGrpSpPr>
        <p:grpSpPr>
          <a:xfrm>
            <a:off x="8951460" y="2945044"/>
            <a:ext cx="3687333" cy="4096798"/>
            <a:chOff x="6096000" y="1238250"/>
            <a:chExt cx="2571900" cy="2857500"/>
          </a:xfrm>
        </p:grpSpPr>
        <p:sp>
          <p:nvSpPr>
            <p:cNvPr id="181" name="Google Shape;181;g3f60018aa6c_0_44"/>
            <p:cNvSpPr/>
            <p:nvPr/>
          </p:nvSpPr>
          <p:spPr>
            <a:xfrm>
              <a:off x="6096000" y="1238250"/>
              <a:ext cx="2571900" cy="2857500"/>
            </a:xfrm>
            <a:prstGeom prst="roundRect">
              <a:avLst>
                <a:gd name="adj" fmla="val 2961"/>
              </a:avLst>
            </a:prstGeom>
            <a:solidFill>
              <a:srgbClr val="FFFFFF"/>
            </a:solidFill>
            <a:ln w="205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7"/>
                <a:buFont typeface="Arial"/>
                <a:buNone/>
              </a:pPr>
              <a:endParaRPr sz="200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g3f60018aa6c_0_44"/>
            <p:cNvSpPr/>
            <p:nvPr/>
          </p:nvSpPr>
          <p:spPr>
            <a:xfrm>
              <a:off x="6096000" y="1238250"/>
              <a:ext cx="2571900" cy="47700"/>
            </a:xfrm>
            <a:prstGeom prst="roundRect">
              <a:avLst>
                <a:gd name="adj" fmla="val 39999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7"/>
                <a:buFont typeface="Arial"/>
                <a:buNone/>
              </a:pPr>
              <a:endParaRPr sz="200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3f60018aa6c_0_44"/>
            <p:cNvSpPr txBox="1"/>
            <p:nvPr/>
          </p:nvSpPr>
          <p:spPr>
            <a:xfrm>
              <a:off x="6210300" y="1381125"/>
              <a:ext cx="2343300" cy="26193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77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Opportunities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107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Mangrove restoration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and aquaculture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Blue carbon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0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Climate-resilient livelihoods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55489" marR="0" lvl="0" indent="-414233" algn="l" rtl="0">
                <a:lnSpc>
                  <a:spcPct val="100000"/>
                </a:lnSpc>
                <a:spcBef>
                  <a:spcPts val="645"/>
                </a:spcBef>
                <a:spcAft>
                  <a:spcPts val="645"/>
                </a:spcAft>
                <a:buClr>
                  <a:srgbClr val="405045"/>
                </a:buClr>
                <a:buSzPts val="1362"/>
                <a:buFont typeface="Lato"/>
                <a:buChar char="●"/>
              </a:pPr>
              <a:r>
                <a:rPr lang="en-US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Community-based conservation</a:t>
              </a:r>
              <a:endParaRPr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A945453-BCA3-F4B0-53C3-C79E21E722DA}"/>
              </a:ext>
            </a:extLst>
          </p:cNvPr>
          <p:cNvGrpSpPr/>
          <p:nvPr/>
        </p:nvGrpSpPr>
        <p:grpSpPr>
          <a:xfrm>
            <a:off x="6159066" y="169587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D5A7240-783E-527B-D747-357F6E52E82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C87B1D37-6736-6FD4-5436-494C92E3402E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g3f60018aa6c_0_66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6155" y="143264"/>
            <a:ext cx="885094" cy="123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3f60018aa6c_0_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89451" y="7301777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3f60018aa6c_0_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06" y="7343756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3f60018aa6c_0_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77538" y="-98593"/>
            <a:ext cx="983353" cy="14967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g3f60018aa6c_0_66"/>
          <p:cNvGrpSpPr/>
          <p:nvPr/>
        </p:nvGrpSpPr>
        <p:grpSpPr>
          <a:xfrm>
            <a:off x="4231582" y="3222530"/>
            <a:ext cx="2835005" cy="2145983"/>
            <a:chOff x="476250" y="1238250"/>
            <a:chExt cx="2571900" cy="2857500"/>
          </a:xfrm>
        </p:grpSpPr>
        <p:sp>
          <p:nvSpPr>
            <p:cNvPr id="195" name="Google Shape;195;g3f60018aa6c_0_66"/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3f60018aa6c_0_66"/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3f60018aa6c_0_66"/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13"/>
                <a:buFont typeface="Arial"/>
                <a:buNone/>
              </a:pPr>
              <a:r>
                <a:rPr lang="en-US" sz="1600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Potential opportunities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Ridge-to-reef conservation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Restoration of wetlands, mangroves &amp; estuaries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&amp; shellfish livelihoods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Biodiversity-based enterprises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61"/>
                </a:spcBef>
                <a:spcAft>
                  <a:spcPts val="661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Climate-resilient livelihoods</a:t>
              </a:r>
              <a:endParaRPr sz="105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98" name="Google Shape;198;g3f60018aa6c_0_66"/>
          <p:cNvGrpSpPr/>
          <p:nvPr/>
        </p:nvGrpSpPr>
        <p:grpSpPr>
          <a:xfrm>
            <a:off x="7328913" y="3222508"/>
            <a:ext cx="2835005" cy="2199132"/>
            <a:chOff x="3286125" y="1238250"/>
            <a:chExt cx="2571900" cy="2857500"/>
          </a:xfrm>
        </p:grpSpPr>
        <p:sp>
          <p:nvSpPr>
            <p:cNvPr id="199" name="Google Shape;199;g3f60018aa6c_0_66"/>
            <p:cNvSpPr/>
            <p:nvPr/>
          </p:nvSpPr>
          <p:spPr>
            <a:xfrm>
              <a:off x="3286125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g3f60018aa6c_0_66"/>
            <p:cNvSpPr/>
            <p:nvPr/>
          </p:nvSpPr>
          <p:spPr>
            <a:xfrm>
              <a:off x="3286125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3f60018aa6c_0_66"/>
            <p:cNvSpPr txBox="1"/>
            <p:nvPr/>
          </p:nvSpPr>
          <p:spPr>
            <a:xfrm>
              <a:off x="3400425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13"/>
                <a:buFont typeface="Arial"/>
                <a:buNone/>
              </a:pPr>
              <a:r>
                <a:rPr lang="en-US" sz="1600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Priority Areas 	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27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Declining fisheries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Western Ghats–coastal connectivity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Kali, </a:t>
              </a:r>
              <a:r>
                <a:rPr lang="en-US" sz="11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Sharavathi</a:t>
              </a: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, </a:t>
              </a:r>
              <a:r>
                <a:rPr lang="en-US" sz="11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Aghanashini</a:t>
              </a: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 &amp; </a:t>
              </a:r>
              <a:r>
                <a:rPr lang="en-US" sz="11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Gangavali</a:t>
              </a: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 river systems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Mandovi</a:t>
              </a: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–</a:t>
              </a:r>
              <a:r>
                <a:rPr lang="en-US" sz="1100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Zuari</a:t>
              </a: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 estuaries &amp; Khazan systems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61"/>
                </a:spcBef>
                <a:spcAft>
                  <a:spcPts val="661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Wetlands, mangroves &amp; coastal habitats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02" name="Google Shape;202;g3f60018aa6c_0_66"/>
          <p:cNvGrpSpPr/>
          <p:nvPr/>
        </p:nvGrpSpPr>
        <p:grpSpPr>
          <a:xfrm>
            <a:off x="10426244" y="3222551"/>
            <a:ext cx="2835005" cy="2199132"/>
            <a:chOff x="6096000" y="1238250"/>
            <a:chExt cx="2571900" cy="2857500"/>
          </a:xfrm>
        </p:grpSpPr>
        <p:sp>
          <p:nvSpPr>
            <p:cNvPr id="203" name="Google Shape;203;g3f60018aa6c_0_66"/>
            <p:cNvSpPr/>
            <p:nvPr/>
          </p:nvSpPr>
          <p:spPr>
            <a:xfrm>
              <a:off x="609600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g3f60018aa6c_0_66"/>
            <p:cNvSpPr/>
            <p:nvPr/>
          </p:nvSpPr>
          <p:spPr>
            <a:xfrm>
              <a:off x="609600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3f60018aa6c_0_66"/>
            <p:cNvSpPr txBox="1"/>
            <p:nvPr/>
          </p:nvSpPr>
          <p:spPr>
            <a:xfrm>
              <a:off x="621030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13"/>
                <a:buFont typeface="Arial"/>
                <a:buNone/>
              </a:pPr>
              <a:r>
                <a:rPr lang="en-US" sz="1600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Interventions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827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River, wetland &amp; mangrove restoration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827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Sustainable fisheries &amp; Fish FPOs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827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Shellfish-based enterprises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827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Climate-resilient agriculture &amp; agroforestry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827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Nature-based &amp; women/youth enterprises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827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• Community conservation &amp; BMCs</a:t>
              </a:r>
              <a:endParaRPr sz="1047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06" name="Google Shape;206;g3f60018aa6c_0_66"/>
          <p:cNvGrpSpPr/>
          <p:nvPr/>
        </p:nvGrpSpPr>
        <p:grpSpPr>
          <a:xfrm>
            <a:off x="4193753" y="5602650"/>
            <a:ext cx="2835005" cy="1906810"/>
            <a:chOff x="476250" y="1238250"/>
            <a:chExt cx="2571900" cy="2857500"/>
          </a:xfrm>
        </p:grpSpPr>
        <p:sp>
          <p:nvSpPr>
            <p:cNvPr id="207" name="Google Shape;207;g3f60018aa6c_0_66"/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3f60018aa6c_0_66"/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3f60018aa6c_0_66"/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13"/>
                <a:buFont typeface="Arial"/>
                <a:buNone/>
              </a:pPr>
              <a:r>
                <a:rPr lang="en-US" sz="1600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Potential opportunities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Ridge-to-reef conservation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Restoration of wetlands, mangroves &amp; estuaries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&amp; shellfish livelihoods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lvl="0" indent="0" algn="l" rtl="0">
                <a:spcBef>
                  <a:spcPts val="661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Biodiversity-based enterprises</a:t>
              </a:r>
              <a:endParaRPr sz="11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61"/>
                </a:spcBef>
                <a:spcAft>
                  <a:spcPts val="661"/>
                </a:spcAft>
                <a:buNone/>
              </a:pPr>
              <a:r>
                <a:rPr lang="en-US" sz="1100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Climate-resilient livelihoods</a:t>
              </a:r>
              <a:endParaRPr sz="105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10" name="Google Shape;210;g3f60018aa6c_0_66"/>
          <p:cNvGrpSpPr/>
          <p:nvPr/>
        </p:nvGrpSpPr>
        <p:grpSpPr>
          <a:xfrm>
            <a:off x="7350154" y="5614081"/>
            <a:ext cx="2835005" cy="1906810"/>
            <a:chOff x="3286125" y="1238250"/>
            <a:chExt cx="2571900" cy="2857500"/>
          </a:xfrm>
        </p:grpSpPr>
        <p:sp>
          <p:nvSpPr>
            <p:cNvPr id="211" name="Google Shape;211;g3f60018aa6c_0_66"/>
            <p:cNvSpPr/>
            <p:nvPr/>
          </p:nvSpPr>
          <p:spPr>
            <a:xfrm>
              <a:off x="3286125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3f60018aa6c_0_66"/>
            <p:cNvSpPr/>
            <p:nvPr/>
          </p:nvSpPr>
          <p:spPr>
            <a:xfrm>
              <a:off x="3286125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3f60018aa6c_0_66"/>
            <p:cNvSpPr txBox="1"/>
            <p:nvPr/>
          </p:nvSpPr>
          <p:spPr>
            <a:xfrm>
              <a:off x="3400425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13"/>
                <a:buFont typeface="Arial"/>
                <a:buNone/>
              </a:pPr>
              <a:r>
                <a:rPr lang="en-US" sz="1600" b="1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Priority Areas 	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827"/>
                </a:spcBef>
                <a:spcAft>
                  <a:spcPts val="0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Declining fisheries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661"/>
                </a:spcBef>
                <a:spcAft>
                  <a:spcPts val="0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Pressure on natural resources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661"/>
                </a:spcBef>
                <a:spcAft>
                  <a:spcPts val="0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Changing agricultural systems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661"/>
                </a:spcBef>
                <a:spcAft>
                  <a:spcPts val="0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Livelihood vulnerability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661"/>
                </a:spcBef>
                <a:spcAft>
                  <a:spcPts val="661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Coastal development pressures</a:t>
              </a:r>
              <a:endParaRPr sz="105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14" name="Google Shape;214;g3f60018aa6c_0_66"/>
          <p:cNvGrpSpPr/>
          <p:nvPr/>
        </p:nvGrpSpPr>
        <p:grpSpPr>
          <a:xfrm>
            <a:off x="10447479" y="5614081"/>
            <a:ext cx="2835005" cy="1906810"/>
            <a:chOff x="6096000" y="1238250"/>
            <a:chExt cx="2571900" cy="2857500"/>
          </a:xfrm>
        </p:grpSpPr>
        <p:sp>
          <p:nvSpPr>
            <p:cNvPr id="215" name="Google Shape;215;g3f60018aa6c_0_66"/>
            <p:cNvSpPr/>
            <p:nvPr/>
          </p:nvSpPr>
          <p:spPr>
            <a:xfrm>
              <a:off x="609600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5775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3f60018aa6c_0_66"/>
            <p:cNvSpPr/>
            <p:nvPr/>
          </p:nvSpPr>
          <p:spPr>
            <a:xfrm>
              <a:off x="609600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43"/>
                <a:buFont typeface="Arial"/>
                <a:buNone/>
              </a:pPr>
              <a:endParaRPr sz="15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g3f60018aa6c_0_66"/>
            <p:cNvSpPr txBox="1"/>
            <p:nvPr/>
          </p:nvSpPr>
          <p:spPr>
            <a:xfrm>
              <a:off x="621030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13"/>
                <a:buFont typeface="Arial"/>
                <a:buNone/>
              </a:pPr>
              <a:r>
                <a:rPr lang="en-US" sz="1600" b="1" dirty="0" err="1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Intervestions</a:t>
              </a:r>
              <a:endParaRPr sz="16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827"/>
                </a:spcBef>
                <a:spcAft>
                  <a:spcPts val="0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Community-led restoration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661"/>
                </a:spcBef>
                <a:spcAft>
                  <a:spcPts val="0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Sustainable fisheries and shellfish systems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661"/>
                </a:spcBef>
                <a:spcAft>
                  <a:spcPts val="0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Biodiversity-compatible livelihoods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503992" marR="0" lvl="0" indent="-318495" algn="l" rtl="0">
                <a:lnSpc>
                  <a:spcPct val="100000"/>
                </a:lnSpc>
                <a:spcBef>
                  <a:spcPts val="661"/>
                </a:spcBef>
                <a:spcAft>
                  <a:spcPts val="661"/>
                </a:spcAft>
                <a:buClr>
                  <a:srgbClr val="405045"/>
                </a:buClr>
                <a:buSzPts val="1047"/>
                <a:buFont typeface="Lato"/>
                <a:buChar char="●"/>
              </a:pPr>
              <a:r>
                <a:rPr lang="en-US" sz="1100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Strengthened local institutions</a:t>
              </a:r>
              <a:endParaRPr sz="11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18" name="Google Shape;218;g3f60018aa6c_0_66"/>
          <p:cNvSpPr txBox="1"/>
          <p:nvPr/>
        </p:nvSpPr>
        <p:spPr>
          <a:xfrm>
            <a:off x="579531" y="3328740"/>
            <a:ext cx="3269100" cy="8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1" i="0" u="none" strike="noStrike" cap="none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WESTERN GHATS–COASTAL LANDSCAPE</a:t>
            </a:r>
            <a:endParaRPr sz="1600" b="1" i="0" u="none" strike="noStrike" cap="none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b="0" i="0" u="none" strike="noStrike" cap="non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Goa + Coastal Karnataka</a:t>
            </a:r>
            <a:endParaRPr sz="1600" b="0" i="0" u="none" strike="noStrike" cap="non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g3f60018aa6c_0_66"/>
          <p:cNvSpPr txBox="1"/>
          <p:nvPr/>
        </p:nvSpPr>
        <p:spPr>
          <a:xfrm>
            <a:off x="355432" y="5987225"/>
            <a:ext cx="31230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rPr>
              <a:t>EAST COASTAL LANDSCAPE</a:t>
            </a:r>
            <a:endParaRPr sz="1600" b="1">
              <a:solidFill>
                <a:srgbClr val="0F4C5C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Balasore + Bhadrak, Odisha</a:t>
            </a:r>
            <a:endParaRPr sz="160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South 24 Parganas, West Bengal</a:t>
            </a:r>
            <a:endParaRPr sz="160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0" name="Google Shape;220;g3f60018aa6c_0_66"/>
          <p:cNvSpPr txBox="1"/>
          <p:nvPr/>
        </p:nvSpPr>
        <p:spPr>
          <a:xfrm>
            <a:off x="579525" y="1687550"/>
            <a:ext cx="11744100" cy="10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7"/>
              <a:buFont typeface="Arial"/>
              <a:buNone/>
            </a:pPr>
            <a:r>
              <a:rPr lang="en-US" sz="2867" b="1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LANDSCAPE PRIORITIES AND STRATEGIC INTERVENTIONS </a:t>
            </a:r>
            <a:endParaRPr sz="2867" b="1" i="0" u="none" strike="noStrike" cap="none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rgbClr val="000000"/>
              </a:buClr>
              <a:buSzPts val="1864"/>
              <a:buFont typeface="Arial"/>
              <a:buNone/>
            </a:pPr>
            <a:r>
              <a:rPr lang="en-US" sz="1864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Key opportunities and priority interventions identified through stakeholder consultations and community engagement</a:t>
            </a:r>
            <a:endParaRPr sz="1864" b="0" i="0" u="none" strike="noStrike" cap="none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323108-463A-709B-1515-AF113FB59687}"/>
              </a:ext>
            </a:extLst>
          </p:cNvPr>
          <p:cNvGrpSpPr/>
          <p:nvPr/>
        </p:nvGrpSpPr>
        <p:grpSpPr>
          <a:xfrm>
            <a:off x="5971255" y="158194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601023A-48A9-B152-D5F8-BFF92F6D91BA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4D2D972A-F6A6-30C6-3941-F389E8BB756E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g3f60018aa6c_0_356" descr="Image 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662" y="42003"/>
            <a:ext cx="991607" cy="116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3f60018aa6c_0_3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53884" y="7352663"/>
            <a:ext cx="1838052" cy="88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3f60018aa6c_0_3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06" y="7352663"/>
            <a:ext cx="1607028" cy="73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3f60018aa6c_0_35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72910" y="-35314"/>
            <a:ext cx="983353" cy="149678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3f60018aa6c_0_356"/>
          <p:cNvSpPr txBox="1"/>
          <p:nvPr/>
        </p:nvSpPr>
        <p:spPr>
          <a:xfrm>
            <a:off x="1223275" y="1575850"/>
            <a:ext cx="11799900" cy="9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50"/>
              <a:buFont typeface="Arial"/>
              <a:buNone/>
            </a:pPr>
            <a:r>
              <a:rPr lang="en-US" sz="2950" b="1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rPr>
              <a:t>CONVERGENCE/POLICY AND PROGRAMME ALIGNMENT</a:t>
            </a:r>
            <a:endParaRPr sz="2950" b="1" i="0" u="none" strike="noStrike" cap="none">
              <a:solidFill>
                <a:srgbClr val="1B43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53"/>
              </a:spcBef>
              <a:spcAft>
                <a:spcPts val="0"/>
              </a:spcAft>
              <a:buClr>
                <a:srgbClr val="000000"/>
              </a:buClr>
              <a:buSzPts val="1917"/>
              <a:buFont typeface="Arial"/>
              <a:buNone/>
            </a:pPr>
            <a:r>
              <a:rPr lang="en-US" sz="1917" b="0" i="0" u="none" strike="noStrike" cap="none">
                <a:solidFill>
                  <a:srgbClr val="40916C"/>
                </a:solidFill>
                <a:latin typeface="Lato"/>
                <a:ea typeface="Lato"/>
                <a:cs typeface="Lato"/>
                <a:sym typeface="Lato"/>
              </a:rPr>
              <a:t>Connecting the landscape strategy to existing initiatives</a:t>
            </a:r>
            <a:endParaRPr sz="1917" b="0" i="0" u="none" strike="noStrike" cap="none">
              <a:solidFill>
                <a:srgbClr val="40916C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32" name="Google Shape;232;g3f60018aa6c_0_356"/>
          <p:cNvGrpSpPr/>
          <p:nvPr/>
        </p:nvGrpSpPr>
        <p:grpSpPr>
          <a:xfrm>
            <a:off x="1223269" y="2840118"/>
            <a:ext cx="5759684" cy="4354937"/>
            <a:chOff x="571500" y="1238250"/>
            <a:chExt cx="3905400" cy="2952900"/>
          </a:xfrm>
        </p:grpSpPr>
        <p:sp>
          <p:nvSpPr>
            <p:cNvPr id="233" name="Google Shape;233;g3f60018aa6c_0_356"/>
            <p:cNvSpPr/>
            <p:nvPr/>
          </p:nvSpPr>
          <p:spPr>
            <a:xfrm>
              <a:off x="571500" y="1238250"/>
              <a:ext cx="3905400" cy="2952900"/>
            </a:xfrm>
            <a:prstGeom prst="roundRect">
              <a:avLst>
                <a:gd name="adj" fmla="val 3870"/>
              </a:avLst>
            </a:prstGeom>
            <a:solidFill>
              <a:srgbClr val="FFFFFF"/>
            </a:solidFill>
            <a:ln w="211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65"/>
                <a:buFont typeface="Arial"/>
                <a:buNone/>
              </a:pPr>
              <a:endParaRPr sz="206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g3f60018aa6c_0_356"/>
            <p:cNvSpPr/>
            <p:nvPr/>
          </p:nvSpPr>
          <p:spPr>
            <a:xfrm>
              <a:off x="571500" y="1238250"/>
              <a:ext cx="3905400" cy="47700"/>
            </a:xfrm>
            <a:prstGeom prst="roundRect">
              <a:avLst>
                <a:gd name="adj" fmla="val 5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65"/>
                <a:buFont typeface="Arial"/>
                <a:buNone/>
              </a:pPr>
              <a:endParaRPr sz="206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g3f60018aa6c_0_356"/>
            <p:cNvSpPr txBox="1"/>
            <p:nvPr/>
          </p:nvSpPr>
          <p:spPr>
            <a:xfrm>
              <a:off x="762000" y="1428750"/>
              <a:ext cx="3524400" cy="25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17"/>
                <a:buFont typeface="Arial"/>
                <a:buNone/>
              </a:pPr>
              <a:r>
                <a:rPr lang="en-US" sz="1917" b="1" i="0" u="none" strike="noStrike" cap="none" dirty="0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Existing Initiatives</a:t>
              </a:r>
              <a:endParaRPr sz="1917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74284" marR="0" lvl="0" indent="-444840" algn="l" rtl="0">
                <a:lnSpc>
                  <a:spcPct val="100000"/>
                </a:lnSpc>
                <a:spcBef>
                  <a:spcPts val="1659"/>
                </a:spcBef>
                <a:spcAft>
                  <a:spcPts val="0"/>
                </a:spcAft>
                <a:buClr>
                  <a:srgbClr val="405045"/>
                </a:buClr>
                <a:buSzPts val="1696"/>
                <a:buFont typeface="Lato"/>
                <a:buChar char="●"/>
              </a:pPr>
              <a:r>
                <a:rPr lang="en-US" sz="1696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GEF SGP and UNDP</a:t>
              </a:r>
              <a:endParaRPr sz="1696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74284" marR="0" lvl="0" indent="-444840" algn="l" rtl="0">
                <a:lnSpc>
                  <a:spcPct val="100000"/>
                </a:lnSpc>
                <a:spcBef>
                  <a:spcPts val="1106"/>
                </a:spcBef>
                <a:spcAft>
                  <a:spcPts val="0"/>
                </a:spcAft>
                <a:buClr>
                  <a:srgbClr val="405045"/>
                </a:buClr>
                <a:buSzPts val="1696"/>
                <a:buFont typeface="Lato"/>
                <a:buChar char="●"/>
              </a:pPr>
              <a:r>
                <a:rPr lang="en-US" sz="1696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GEF SGP Operational Phase 8</a:t>
              </a:r>
              <a:endParaRPr sz="1696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74284" marR="0" lvl="0" indent="-444840" algn="l" rtl="0">
                <a:lnSpc>
                  <a:spcPct val="100000"/>
                </a:lnSpc>
                <a:spcBef>
                  <a:spcPts val="1106"/>
                </a:spcBef>
                <a:spcAft>
                  <a:spcPts val="0"/>
                </a:spcAft>
                <a:buClr>
                  <a:srgbClr val="405045"/>
                </a:buClr>
                <a:buSzPts val="1696"/>
                <a:buFont typeface="Lato"/>
                <a:buChar char="●"/>
              </a:pPr>
              <a:r>
                <a:rPr lang="en-US" sz="1696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National </a:t>
              </a:r>
              <a:r>
                <a:rPr lang="en-US" sz="1696" b="0" i="0" u="none" strike="noStrike" cap="none" dirty="0" err="1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programmes</a:t>
              </a:r>
              <a:endParaRPr sz="1696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74284" marR="0" lvl="0" indent="-444840" algn="l" rtl="0">
                <a:lnSpc>
                  <a:spcPct val="100000"/>
                </a:lnSpc>
                <a:spcBef>
                  <a:spcPts val="1106"/>
                </a:spcBef>
                <a:spcAft>
                  <a:spcPts val="0"/>
                </a:spcAft>
                <a:buClr>
                  <a:srgbClr val="405045"/>
                </a:buClr>
                <a:buSzPts val="1696"/>
                <a:buFont typeface="Lato"/>
                <a:buChar char="●"/>
              </a:pPr>
              <a:r>
                <a:rPr lang="en-US" sz="1696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State-level initiatives</a:t>
              </a:r>
              <a:endParaRPr sz="1696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674284" marR="0" lvl="0" indent="-444840" algn="l" rtl="0">
                <a:lnSpc>
                  <a:spcPct val="100000"/>
                </a:lnSpc>
                <a:spcBef>
                  <a:spcPts val="1106"/>
                </a:spcBef>
                <a:spcAft>
                  <a:spcPts val="0"/>
                </a:spcAft>
                <a:buClr>
                  <a:srgbClr val="405045"/>
                </a:buClr>
                <a:buSzPts val="1696"/>
                <a:buFont typeface="Lato"/>
                <a:buChar char="●"/>
              </a:pPr>
              <a:r>
                <a:rPr lang="en-US" sz="1696" b="0" i="0" u="none" strike="noStrike" cap="none" dirty="0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Community and civil society initiatives</a:t>
              </a:r>
              <a:endParaRPr sz="1696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36" name="Google Shape;236;g3f60018aa6c_0_356"/>
          <p:cNvGrpSpPr/>
          <p:nvPr/>
        </p:nvGrpSpPr>
        <p:grpSpPr>
          <a:xfrm>
            <a:off x="7263681" y="2840118"/>
            <a:ext cx="5759684" cy="4354937"/>
            <a:chOff x="4667250" y="1238250"/>
            <a:chExt cx="3905400" cy="2952900"/>
          </a:xfrm>
        </p:grpSpPr>
        <p:sp>
          <p:nvSpPr>
            <p:cNvPr id="237" name="Google Shape;237;g3f60018aa6c_0_356"/>
            <p:cNvSpPr/>
            <p:nvPr/>
          </p:nvSpPr>
          <p:spPr>
            <a:xfrm>
              <a:off x="4667250" y="1238250"/>
              <a:ext cx="3905400" cy="2952900"/>
            </a:xfrm>
            <a:prstGeom prst="roundRect">
              <a:avLst>
                <a:gd name="adj" fmla="val 3870"/>
              </a:avLst>
            </a:prstGeom>
            <a:solidFill>
              <a:srgbClr val="FFFFFF"/>
            </a:solidFill>
            <a:ln w="211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65"/>
                <a:buFont typeface="Arial"/>
                <a:buNone/>
              </a:pPr>
              <a:endParaRPr sz="206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3f60018aa6c_0_356"/>
            <p:cNvSpPr/>
            <p:nvPr/>
          </p:nvSpPr>
          <p:spPr>
            <a:xfrm>
              <a:off x="4667250" y="1238250"/>
              <a:ext cx="3905400" cy="47700"/>
            </a:xfrm>
            <a:prstGeom prst="roundRect">
              <a:avLst>
                <a:gd name="adj" fmla="val 50000"/>
              </a:avLst>
            </a:prstGeom>
            <a:solidFill>
              <a:srgbClr val="40916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65"/>
                <a:buFont typeface="Arial"/>
                <a:buNone/>
              </a:pPr>
              <a:endParaRPr sz="206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g3f60018aa6c_0_356"/>
            <p:cNvSpPr txBox="1"/>
            <p:nvPr/>
          </p:nvSpPr>
          <p:spPr>
            <a:xfrm>
              <a:off x="4857750" y="1428750"/>
              <a:ext cx="3524400" cy="25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17"/>
                <a:buFont typeface="Arial"/>
                <a:buNone/>
              </a:pPr>
              <a:r>
                <a:rPr lang="en-US" sz="1917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The Landscape Strategy Adds:</a:t>
              </a:r>
              <a:endParaRPr sz="1917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659"/>
                </a:spcBef>
                <a:spcAft>
                  <a:spcPts val="0"/>
                </a:spcAft>
                <a:buClr>
                  <a:srgbClr val="000000"/>
                </a:buClr>
                <a:buSzPts val="1696"/>
                <a:buFont typeface="Arial"/>
                <a:buNone/>
              </a:pPr>
              <a:r>
                <a:rPr lang="en-US" sz="1696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Spatial Integration</a:t>
              </a:r>
              <a:endParaRPr sz="1696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42"/>
                </a:spcBef>
                <a:spcAft>
                  <a:spcPts val="0"/>
                </a:spcAft>
                <a:buClr>
                  <a:srgbClr val="000000"/>
                </a:buClr>
                <a:buSzPts val="1549"/>
                <a:buFont typeface="Arial"/>
                <a:buNone/>
              </a:pPr>
              <a:r>
                <a:rPr lang="en-US" sz="1549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Connecting interventions across ecosystems and communities</a:t>
              </a:r>
              <a:endParaRPr sz="1549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327"/>
                </a:spcBef>
                <a:spcAft>
                  <a:spcPts val="0"/>
                </a:spcAft>
                <a:buClr>
                  <a:srgbClr val="000000"/>
                </a:buClr>
                <a:buSzPts val="1696"/>
                <a:buFont typeface="Arial"/>
                <a:buNone/>
              </a:pPr>
              <a:r>
                <a:rPr lang="en-US" sz="1696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Strategic Integration</a:t>
              </a:r>
              <a:endParaRPr sz="1696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42"/>
                </a:spcBef>
                <a:spcAft>
                  <a:spcPts val="0"/>
                </a:spcAft>
                <a:buClr>
                  <a:srgbClr val="000000"/>
                </a:buClr>
                <a:buSzPts val="1549"/>
                <a:buFont typeface="Arial"/>
                <a:buNone/>
              </a:pPr>
              <a:r>
                <a:rPr lang="en-US" sz="1549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Linking local action to landscape-level outcomes</a:t>
              </a:r>
              <a:endParaRPr sz="1549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327"/>
                </a:spcBef>
                <a:spcAft>
                  <a:spcPts val="0"/>
                </a:spcAft>
                <a:buClr>
                  <a:srgbClr val="000000"/>
                </a:buClr>
                <a:buSzPts val="1696"/>
                <a:buFont typeface="Arial"/>
                <a:buNone/>
              </a:pPr>
              <a:r>
                <a:rPr lang="en-US" sz="1696" b="1" i="0" u="none" strike="noStrike" cap="none">
                  <a:solidFill>
                    <a:srgbClr val="1B4332"/>
                  </a:solidFill>
                  <a:latin typeface="Lato"/>
                  <a:ea typeface="Lato"/>
                  <a:cs typeface="Lato"/>
                  <a:sym typeface="Lato"/>
                </a:rPr>
                <a:t>Programmatic Integration</a:t>
              </a:r>
              <a:endParaRPr sz="1696" b="1" i="0" u="none" strike="noStrike" cap="none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42"/>
                </a:spcBef>
                <a:spcAft>
                  <a:spcPts val="0"/>
                </a:spcAft>
                <a:buClr>
                  <a:srgbClr val="000000"/>
                </a:buClr>
                <a:buSzPts val="1549"/>
                <a:buFont typeface="Arial"/>
                <a:buNone/>
              </a:pPr>
              <a:r>
                <a:rPr lang="en-US" sz="1549" b="0" i="0" u="none" strike="noStrike" cap="none">
                  <a:solidFill>
                    <a:srgbClr val="405045"/>
                  </a:solidFill>
                  <a:latin typeface="Lato"/>
                  <a:ea typeface="Lato"/>
                  <a:cs typeface="Lato"/>
                  <a:sym typeface="Lato"/>
                </a:rPr>
                <a:t>Creating opportunities for convergence and co-financing</a:t>
              </a:r>
              <a:endParaRPr sz="1549" b="0" i="0" u="none" strike="noStrike" cap="none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67F8639-AC73-E0ED-2DBB-122417D9E196}"/>
              </a:ext>
            </a:extLst>
          </p:cNvPr>
          <p:cNvGrpSpPr/>
          <p:nvPr/>
        </p:nvGrpSpPr>
        <p:grpSpPr>
          <a:xfrm>
            <a:off x="6324614" y="174283"/>
            <a:ext cx="1981171" cy="1086955"/>
            <a:chOff x="5722649" y="67475"/>
            <a:chExt cx="2148393" cy="1319235"/>
          </a:xfrm>
        </p:grpSpPr>
        <p:pic>
          <p:nvPicPr>
            <p:cNvPr id="3" name="Google Shape;15;p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623154D-AC34-61A1-F2DC-699D21475EC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22649" y="67475"/>
              <a:ext cx="810801" cy="1307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;p2" descr="Logo&#10;&#10;Description automatically generated">
              <a:extLst>
                <a:ext uri="{FF2B5EF4-FFF2-40B4-BE49-F238E27FC236}">
                  <a16:creationId xmlns:a16="http://schemas.microsoft.com/office/drawing/2014/main" id="{16C43CE1-4A33-47DD-0380-A1C32B4BA42A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3537" y="95414"/>
              <a:ext cx="1237505" cy="12912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1016</Words>
  <Application>Microsoft Office PowerPoint</Application>
  <PresentationFormat>Custom</PresentationFormat>
  <Paragraphs>261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Lato</vt:lpstr>
      <vt:lpstr>Libre Baskerville</vt:lpstr>
      <vt:lpstr>Lato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cp:lastModifiedBy>Meera Yadav</cp:lastModifiedBy>
  <cp:revision>1</cp:revision>
  <dcterms:created xsi:type="dcterms:W3CDTF">2024-03-25T10:22:21Z</dcterms:created>
  <dcterms:modified xsi:type="dcterms:W3CDTF">2026-07-31T09:18:34Z</dcterms:modified>
</cp:coreProperties>
</file>